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5" r:id="rId6"/>
    <p:sldId id="261" r:id="rId7"/>
    <p:sldId id="266" r:id="rId8"/>
    <p:sldId id="260" r:id="rId9"/>
    <p:sldId id="262" r:id="rId10"/>
    <p:sldId id="267" r:id="rId11"/>
    <p:sldId id="268" r:id="rId12"/>
    <p:sldId id="269" r:id="rId13"/>
    <p:sldId id="270" r:id="rId14"/>
    <p:sldId id="264" r:id="rId15"/>
    <p:sldId id="263" r:id="rId16"/>
    <p:sldId id="271" r:id="rId17"/>
    <p:sldId id="272" r:id="rId18"/>
    <p:sldId id="273" r:id="rId19"/>
    <p:sldId id="280" r:id="rId20"/>
    <p:sldId id="274" r:id="rId21"/>
    <p:sldId id="277" r:id="rId22"/>
    <p:sldId id="278"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1B6ED-F12A-B74F-9FF0-90ACF2FC5B0A}" v="8" dt="2024-04-23T03:39:04.551"/>
    <p1510:client id="{1183E640-6F1A-5D4B-8F35-80F247101B9D}" v="3805" dt="2024-04-23T03:45:36.663"/>
    <p1510:client id="{4D9A8B41-83A5-034E-B408-44BEF1EC0090}" v="2992" dt="2024-04-23T02:22:16.7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8"/>
    <p:restoredTop sz="82979"/>
  </p:normalViewPr>
  <p:slideViewPr>
    <p:cSldViewPr snapToGrid="0">
      <p:cViewPr varScale="1">
        <p:scale>
          <a:sx n="187" d="100"/>
          <a:sy n="187" d="100"/>
        </p:scale>
        <p:origin x="2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nyshov, Stanislav" userId="ad0b13cc-2f71-4e8e-b624-f514d6ec5e1d" providerId="ADAL" clId="{4D9A8B41-83A5-034E-B408-44BEF1EC0090}"/>
    <pc:docChg chg="undo custSel addSld delSld modSld">
      <pc:chgData name="Chernyshov, Stanislav" userId="ad0b13cc-2f71-4e8e-b624-f514d6ec5e1d" providerId="ADAL" clId="{4D9A8B41-83A5-034E-B408-44BEF1EC0090}" dt="2024-04-23T02:22:16.775" v="3004" actId="20577"/>
      <pc:docMkLst>
        <pc:docMk/>
      </pc:docMkLst>
      <pc:sldChg chg="addSp delSp delDesignElem">
        <pc:chgData name="Chernyshov, Stanislav" userId="ad0b13cc-2f71-4e8e-b624-f514d6ec5e1d" providerId="ADAL" clId="{4D9A8B41-83A5-034E-B408-44BEF1EC0090}" dt="2024-04-23T01:53:24.198" v="1011"/>
        <pc:sldMkLst>
          <pc:docMk/>
          <pc:sldMk cId="2365143447" sldId="256"/>
        </pc:sldMkLst>
        <pc:spChg chg="add del">
          <ac:chgData name="Chernyshov, Stanislav" userId="ad0b13cc-2f71-4e8e-b624-f514d6ec5e1d" providerId="ADAL" clId="{4D9A8B41-83A5-034E-B408-44BEF1EC0090}" dt="2024-04-23T01:53:24.198" v="1011"/>
          <ac:spMkLst>
            <pc:docMk/>
            <pc:sldMk cId="2365143447" sldId="256"/>
            <ac:spMk id="9" creationId="{71B2258F-86CA-4D4D-8270-BC05FCDEBFB3}"/>
          </ac:spMkLst>
        </pc:spChg>
      </pc:sldChg>
      <pc:sldChg chg="addSp delSp modSp mod delDesignElem">
        <pc:chgData name="Chernyshov, Stanislav" userId="ad0b13cc-2f71-4e8e-b624-f514d6ec5e1d" providerId="ADAL" clId="{4D9A8B41-83A5-034E-B408-44BEF1EC0090}" dt="2024-04-23T01:53:24.198" v="1011"/>
        <pc:sldMkLst>
          <pc:docMk/>
          <pc:sldMk cId="4079773590" sldId="257"/>
        </pc:sldMkLst>
        <pc:spChg chg="mod">
          <ac:chgData name="Chernyshov, Stanislav" userId="ad0b13cc-2f71-4e8e-b624-f514d6ec5e1d" providerId="ADAL" clId="{4D9A8B41-83A5-034E-B408-44BEF1EC0090}" dt="2024-04-23T01:53:24.198" v="1011"/>
          <ac:spMkLst>
            <pc:docMk/>
            <pc:sldMk cId="4079773590" sldId="257"/>
            <ac:spMk id="3" creationId="{3FD6378B-A0DF-98BE-D687-04B4D5545312}"/>
          </ac:spMkLst>
        </pc:spChg>
        <pc:spChg chg="add del">
          <ac:chgData name="Chernyshov, Stanislav" userId="ad0b13cc-2f71-4e8e-b624-f514d6ec5e1d" providerId="ADAL" clId="{4D9A8B41-83A5-034E-B408-44BEF1EC0090}" dt="2024-04-23T01:53:24.198" v="1011"/>
          <ac:spMkLst>
            <pc:docMk/>
            <pc:sldMk cId="4079773590" sldId="257"/>
            <ac:spMk id="9" creationId="{665DBBEF-238B-476B-96AB-8AAC3224ECEA}"/>
          </ac:spMkLst>
        </pc:spChg>
        <pc:spChg chg="add del">
          <ac:chgData name="Chernyshov, Stanislav" userId="ad0b13cc-2f71-4e8e-b624-f514d6ec5e1d" providerId="ADAL" clId="{4D9A8B41-83A5-034E-B408-44BEF1EC0090}" dt="2024-04-23T01:53:24.198" v="1011"/>
          <ac:spMkLst>
            <pc:docMk/>
            <pc:sldMk cId="4079773590" sldId="257"/>
            <ac:spMk id="11" creationId="{3FCFB1DE-0B7E-48CC-BA90-B2AB0889F9D6}"/>
          </ac:spMkLst>
        </pc:spChg>
      </pc:sldChg>
      <pc:sldChg chg="addSp delSp modSp mod delDesignElem">
        <pc:chgData name="Chernyshov, Stanislav" userId="ad0b13cc-2f71-4e8e-b624-f514d6ec5e1d" providerId="ADAL" clId="{4D9A8B41-83A5-034E-B408-44BEF1EC0090}" dt="2024-04-23T01:53:24.198" v="1011"/>
        <pc:sldMkLst>
          <pc:docMk/>
          <pc:sldMk cId="1656019178" sldId="258"/>
        </pc:sldMkLst>
        <pc:spChg chg="mod">
          <ac:chgData name="Chernyshov, Stanislav" userId="ad0b13cc-2f71-4e8e-b624-f514d6ec5e1d" providerId="ADAL" clId="{4D9A8B41-83A5-034E-B408-44BEF1EC0090}" dt="2024-04-23T01:53:24.198" v="1011"/>
          <ac:spMkLst>
            <pc:docMk/>
            <pc:sldMk cId="1656019178" sldId="258"/>
            <ac:spMk id="2" creationId="{590FE552-A214-1DFF-69FC-6B9564F6C2FD}"/>
          </ac:spMkLst>
        </pc:spChg>
        <pc:spChg chg="add del">
          <ac:chgData name="Chernyshov, Stanislav" userId="ad0b13cc-2f71-4e8e-b624-f514d6ec5e1d" providerId="ADAL" clId="{4D9A8B41-83A5-034E-B408-44BEF1EC0090}" dt="2024-04-23T01:53:24.198" v="1011"/>
          <ac:spMkLst>
            <pc:docMk/>
            <pc:sldMk cId="1656019178" sldId="258"/>
            <ac:spMk id="9" creationId="{35DB3719-6FDC-4E5D-891D-FF40B7300F64}"/>
          </ac:spMkLst>
        </pc:spChg>
        <pc:spChg chg="add del">
          <ac:chgData name="Chernyshov, Stanislav" userId="ad0b13cc-2f71-4e8e-b624-f514d6ec5e1d" providerId="ADAL" clId="{4D9A8B41-83A5-034E-B408-44BEF1EC0090}" dt="2024-04-23T01:53:24.198" v="1011"/>
          <ac:spMkLst>
            <pc:docMk/>
            <pc:sldMk cId="1656019178" sldId="258"/>
            <ac:spMk id="11" creationId="{E0CBAC23-2E3F-4A90-BA59-F8299F6A5439}"/>
          </ac:spMkLst>
        </pc:spChg>
      </pc:sldChg>
      <pc:sldChg chg="addSp delSp modSp mod setBg delDesignElem">
        <pc:chgData name="Chernyshov, Stanislav" userId="ad0b13cc-2f71-4e8e-b624-f514d6ec5e1d" providerId="ADAL" clId="{4D9A8B41-83A5-034E-B408-44BEF1EC0090}" dt="2024-04-23T01:53:24.198" v="1011"/>
        <pc:sldMkLst>
          <pc:docMk/>
          <pc:sldMk cId="1830032483" sldId="259"/>
        </pc:sldMkLst>
        <pc:spChg chg="mod">
          <ac:chgData name="Chernyshov, Stanislav" userId="ad0b13cc-2f71-4e8e-b624-f514d6ec5e1d" providerId="ADAL" clId="{4D9A8B41-83A5-034E-B408-44BEF1EC0090}" dt="2024-04-23T01:12:48.862" v="3" actId="26606"/>
          <ac:spMkLst>
            <pc:docMk/>
            <pc:sldMk cId="1830032483" sldId="259"/>
            <ac:spMk id="2" creationId="{ACE25785-CB34-3872-D180-4E183FB542FB}"/>
          </ac:spMkLst>
        </pc:spChg>
        <pc:spChg chg="del">
          <ac:chgData name="Chernyshov, Stanislav" userId="ad0b13cc-2f71-4e8e-b624-f514d6ec5e1d" providerId="ADAL" clId="{4D9A8B41-83A5-034E-B408-44BEF1EC0090}" dt="2024-04-23T01:12:40.789" v="0"/>
          <ac:spMkLst>
            <pc:docMk/>
            <pc:sldMk cId="1830032483" sldId="259"/>
            <ac:spMk id="3" creationId="{BDB5CE76-10A5-2589-781A-17E801693F40}"/>
          </ac:spMkLst>
        </pc:spChg>
        <pc:spChg chg="add del mod">
          <ac:chgData name="Chernyshov, Stanislav" userId="ad0b13cc-2f71-4e8e-b624-f514d6ec5e1d" providerId="ADAL" clId="{4D9A8B41-83A5-034E-B408-44BEF1EC0090}" dt="2024-04-23T01:17:26.049" v="46"/>
          <ac:spMkLst>
            <pc:docMk/>
            <pc:sldMk cId="1830032483" sldId="259"/>
            <ac:spMk id="6" creationId="{00D2786F-559B-FBED-7CDE-75BF1F5962E2}"/>
          </ac:spMkLst>
        </pc:spChg>
        <pc:spChg chg="add mod">
          <ac:chgData name="Chernyshov, Stanislav" userId="ad0b13cc-2f71-4e8e-b624-f514d6ec5e1d" providerId="ADAL" clId="{4D9A8B41-83A5-034E-B408-44BEF1EC0090}" dt="2024-04-23T01:17:11.336" v="44" actId="14100"/>
          <ac:spMkLst>
            <pc:docMk/>
            <pc:sldMk cId="1830032483" sldId="259"/>
            <ac:spMk id="7" creationId="{DE96236D-35A1-BD0C-94A6-CF7CAB8A53EC}"/>
          </ac:spMkLst>
        </pc:spChg>
        <pc:spChg chg="add">
          <ac:chgData name="Chernyshov, Stanislav" userId="ad0b13cc-2f71-4e8e-b624-f514d6ec5e1d" providerId="ADAL" clId="{4D9A8B41-83A5-034E-B408-44BEF1EC0090}" dt="2024-04-23T01:12:48.862" v="3" actId="26606"/>
          <ac:spMkLst>
            <pc:docMk/>
            <pc:sldMk cId="1830032483" sldId="259"/>
            <ac:spMk id="10" creationId="{A8384FB5-9ADC-4DDC-881B-597D56F5B15D}"/>
          </ac:spMkLst>
        </pc:spChg>
        <pc:spChg chg="add">
          <ac:chgData name="Chernyshov, Stanislav" userId="ad0b13cc-2f71-4e8e-b624-f514d6ec5e1d" providerId="ADAL" clId="{4D9A8B41-83A5-034E-B408-44BEF1EC0090}" dt="2024-04-23T01:12:48.862" v="3" actId="26606"/>
          <ac:spMkLst>
            <pc:docMk/>
            <pc:sldMk cId="1830032483" sldId="259"/>
            <ac:spMk id="12" creationId="{91E5A9A7-95C6-4F4F-B00E-C82E07FE62EF}"/>
          </ac:spMkLst>
        </pc:spChg>
        <pc:spChg chg="add">
          <ac:chgData name="Chernyshov, Stanislav" userId="ad0b13cc-2f71-4e8e-b624-f514d6ec5e1d" providerId="ADAL" clId="{4D9A8B41-83A5-034E-B408-44BEF1EC0090}" dt="2024-04-23T01:12:48.862" v="3" actId="26606"/>
          <ac:spMkLst>
            <pc:docMk/>
            <pc:sldMk cId="1830032483" sldId="259"/>
            <ac:spMk id="14" creationId="{D07DD2DE-F619-49DD-B5E7-03A290FF4ED1}"/>
          </ac:spMkLst>
        </pc:spChg>
        <pc:spChg chg="add">
          <ac:chgData name="Chernyshov, Stanislav" userId="ad0b13cc-2f71-4e8e-b624-f514d6ec5e1d" providerId="ADAL" clId="{4D9A8B41-83A5-034E-B408-44BEF1EC0090}" dt="2024-04-23T01:12:48.862" v="3" actId="26606"/>
          <ac:spMkLst>
            <pc:docMk/>
            <pc:sldMk cId="1830032483" sldId="259"/>
            <ac:spMk id="16" creationId="{85149191-5F60-4A28-AAFF-039F96B0F3EC}"/>
          </ac:spMkLst>
        </pc:spChg>
        <pc:spChg chg="add">
          <ac:chgData name="Chernyshov, Stanislav" userId="ad0b13cc-2f71-4e8e-b624-f514d6ec5e1d" providerId="ADAL" clId="{4D9A8B41-83A5-034E-B408-44BEF1EC0090}" dt="2024-04-23T01:12:48.862" v="3" actId="26606"/>
          <ac:spMkLst>
            <pc:docMk/>
            <pc:sldMk cId="1830032483" sldId="259"/>
            <ac:spMk id="18" creationId="{F8260ED5-17F7-4158-B241-D51DD4CF1B7E}"/>
          </ac:spMkLst>
        </pc:spChg>
        <pc:spChg chg="add del">
          <ac:chgData name="Chernyshov, Stanislav" userId="ad0b13cc-2f71-4e8e-b624-f514d6ec5e1d" providerId="ADAL" clId="{4D9A8B41-83A5-034E-B408-44BEF1EC0090}" dt="2024-04-23T01:53:24.198" v="1011"/>
          <ac:spMkLst>
            <pc:docMk/>
            <pc:sldMk cId="1830032483" sldId="259"/>
            <ac:spMk id="23" creationId="{D4771268-CB57-404A-9271-370EB28F6090}"/>
          </ac:spMkLst>
        </pc:spChg>
        <pc:picChg chg="add mod">
          <ac:chgData name="Chernyshov, Stanislav" userId="ad0b13cc-2f71-4e8e-b624-f514d6ec5e1d" providerId="ADAL" clId="{4D9A8B41-83A5-034E-B408-44BEF1EC0090}" dt="2024-04-23T01:13:11.334" v="8" actId="14100"/>
          <ac:picMkLst>
            <pc:docMk/>
            <pc:sldMk cId="1830032483" sldId="259"/>
            <ac:picMk id="5" creationId="{D34FDE22-191D-8005-48F7-F8DF0F04FEE9}"/>
          </ac:picMkLst>
        </pc:picChg>
      </pc:sldChg>
      <pc:sldChg chg="addSp delSp modSp mod setBg">
        <pc:chgData name="Chernyshov, Stanislav" userId="ad0b13cc-2f71-4e8e-b624-f514d6ec5e1d" providerId="ADAL" clId="{4D9A8B41-83A5-034E-B408-44BEF1EC0090}" dt="2024-04-23T01:57:02.249" v="1039" actId="404"/>
        <pc:sldMkLst>
          <pc:docMk/>
          <pc:sldMk cId="2229032620" sldId="260"/>
        </pc:sldMkLst>
        <pc:spChg chg="mod">
          <ac:chgData name="Chernyshov, Stanislav" userId="ad0b13cc-2f71-4e8e-b624-f514d6ec5e1d" providerId="ADAL" clId="{4D9A8B41-83A5-034E-B408-44BEF1EC0090}" dt="2024-04-23T01:56:24.772" v="1029" actId="26606"/>
          <ac:spMkLst>
            <pc:docMk/>
            <pc:sldMk cId="2229032620" sldId="260"/>
            <ac:spMk id="2" creationId="{8E8F7E43-9DA9-8830-601E-82D46F5B2730}"/>
          </ac:spMkLst>
        </pc:spChg>
        <pc:spChg chg="del mod">
          <ac:chgData name="Chernyshov, Stanislav" userId="ad0b13cc-2f71-4e8e-b624-f514d6ec5e1d" providerId="ADAL" clId="{4D9A8B41-83A5-034E-B408-44BEF1EC0090}" dt="2024-04-23T01:56:24.772" v="1029" actId="26606"/>
          <ac:spMkLst>
            <pc:docMk/>
            <pc:sldMk cId="2229032620" sldId="260"/>
            <ac:spMk id="3" creationId="{EC57B791-83F0-1B03-FFB7-E513A5434F12}"/>
          </ac:spMkLst>
        </pc:spChg>
        <pc:spChg chg="add">
          <ac:chgData name="Chernyshov, Stanislav" userId="ad0b13cc-2f71-4e8e-b624-f514d6ec5e1d" providerId="ADAL" clId="{4D9A8B41-83A5-034E-B408-44BEF1EC0090}" dt="2024-04-23T01:56:24.772" v="1029" actId="26606"/>
          <ac:spMkLst>
            <pc:docMk/>
            <pc:sldMk cId="2229032620" sldId="260"/>
            <ac:spMk id="9" creationId="{16AC3602-3348-4F31-9E43-076B03514ECB}"/>
          </ac:spMkLst>
        </pc:spChg>
        <pc:spChg chg="add">
          <ac:chgData name="Chernyshov, Stanislav" userId="ad0b13cc-2f71-4e8e-b624-f514d6ec5e1d" providerId="ADAL" clId="{4D9A8B41-83A5-034E-B408-44BEF1EC0090}" dt="2024-04-23T01:56:24.772" v="1029" actId="26606"/>
          <ac:spMkLst>
            <pc:docMk/>
            <pc:sldMk cId="2229032620" sldId="260"/>
            <ac:spMk id="11" creationId="{394094B0-A6C9-44BE-9042-66EF0612F625}"/>
          </ac:spMkLst>
        </pc:spChg>
        <pc:spChg chg="add">
          <ac:chgData name="Chernyshov, Stanislav" userId="ad0b13cc-2f71-4e8e-b624-f514d6ec5e1d" providerId="ADAL" clId="{4D9A8B41-83A5-034E-B408-44BEF1EC0090}" dt="2024-04-23T01:56:24.772" v="1029" actId="26606"/>
          <ac:spMkLst>
            <pc:docMk/>
            <pc:sldMk cId="2229032620" sldId="260"/>
            <ac:spMk id="13" creationId="{64C2CA96-0B16-4AA7-B340-33044D238597}"/>
          </ac:spMkLst>
        </pc:spChg>
        <pc:spChg chg="add">
          <ac:chgData name="Chernyshov, Stanislav" userId="ad0b13cc-2f71-4e8e-b624-f514d6ec5e1d" providerId="ADAL" clId="{4D9A8B41-83A5-034E-B408-44BEF1EC0090}" dt="2024-04-23T01:56:24.772" v="1029" actId="26606"/>
          <ac:spMkLst>
            <pc:docMk/>
            <pc:sldMk cId="2229032620" sldId="260"/>
            <ac:spMk id="15" creationId="{1D50D7A8-F1D5-4306-8A9B-DD7A73EB8BCE}"/>
          </ac:spMkLst>
        </pc:spChg>
        <pc:graphicFrameChg chg="add mod modGraphic">
          <ac:chgData name="Chernyshov, Stanislav" userId="ad0b13cc-2f71-4e8e-b624-f514d6ec5e1d" providerId="ADAL" clId="{4D9A8B41-83A5-034E-B408-44BEF1EC0090}" dt="2024-04-23T01:57:02.249" v="1039" actId="404"/>
          <ac:graphicFrameMkLst>
            <pc:docMk/>
            <pc:sldMk cId="2229032620" sldId="260"/>
            <ac:graphicFrameMk id="5" creationId="{11CDC579-B31B-FD3F-D9E2-3329681B96FD}"/>
          </ac:graphicFrameMkLst>
        </pc:graphicFrameChg>
      </pc:sldChg>
      <pc:sldChg chg="addSp delSp modSp mod setBg delDesignElem">
        <pc:chgData name="Chernyshov, Stanislav" userId="ad0b13cc-2f71-4e8e-b624-f514d6ec5e1d" providerId="ADAL" clId="{4D9A8B41-83A5-034E-B408-44BEF1EC0090}" dt="2024-04-23T01:53:24.198" v="1011"/>
        <pc:sldMkLst>
          <pc:docMk/>
          <pc:sldMk cId="2154793885" sldId="261"/>
        </pc:sldMkLst>
        <pc:spChg chg="mod">
          <ac:chgData name="Chernyshov, Stanislav" userId="ad0b13cc-2f71-4e8e-b624-f514d6ec5e1d" providerId="ADAL" clId="{4D9A8B41-83A5-034E-B408-44BEF1EC0090}" dt="2024-04-23T01:18:41.219" v="50" actId="26606"/>
          <ac:spMkLst>
            <pc:docMk/>
            <pc:sldMk cId="2154793885" sldId="261"/>
            <ac:spMk id="2" creationId="{FC84230B-1A3B-DE42-E9DC-444F5FDCDC59}"/>
          </ac:spMkLst>
        </pc:spChg>
        <pc:spChg chg="del">
          <ac:chgData name="Chernyshov, Stanislav" userId="ad0b13cc-2f71-4e8e-b624-f514d6ec5e1d" providerId="ADAL" clId="{4D9A8B41-83A5-034E-B408-44BEF1EC0090}" dt="2024-04-23T01:18:36.527" v="47"/>
          <ac:spMkLst>
            <pc:docMk/>
            <pc:sldMk cId="2154793885" sldId="261"/>
            <ac:spMk id="3" creationId="{4A75DF44-78D9-0DEC-98BF-744C7677BDE7}"/>
          </ac:spMkLst>
        </pc:spChg>
        <pc:spChg chg="add mod">
          <ac:chgData name="Chernyshov, Stanislav" userId="ad0b13cc-2f71-4e8e-b624-f514d6ec5e1d" providerId="ADAL" clId="{4D9A8B41-83A5-034E-B408-44BEF1EC0090}" dt="2024-04-23T01:19:23.786" v="144" actId="5793"/>
          <ac:spMkLst>
            <pc:docMk/>
            <pc:sldMk cId="2154793885" sldId="261"/>
            <ac:spMk id="6" creationId="{40C1F4B4-352D-3D5F-F04D-3443F25D4A61}"/>
          </ac:spMkLst>
        </pc:spChg>
        <pc:spChg chg="add">
          <ac:chgData name="Chernyshov, Stanislav" userId="ad0b13cc-2f71-4e8e-b624-f514d6ec5e1d" providerId="ADAL" clId="{4D9A8B41-83A5-034E-B408-44BEF1EC0090}" dt="2024-04-23T01:18:41.219" v="50" actId="26606"/>
          <ac:spMkLst>
            <pc:docMk/>
            <pc:sldMk cId="2154793885" sldId="261"/>
            <ac:spMk id="10" creationId="{A8384FB5-9ADC-4DDC-881B-597D56F5B15D}"/>
          </ac:spMkLst>
        </pc:spChg>
        <pc:spChg chg="add">
          <ac:chgData name="Chernyshov, Stanislav" userId="ad0b13cc-2f71-4e8e-b624-f514d6ec5e1d" providerId="ADAL" clId="{4D9A8B41-83A5-034E-B408-44BEF1EC0090}" dt="2024-04-23T01:18:41.219" v="50" actId="26606"/>
          <ac:spMkLst>
            <pc:docMk/>
            <pc:sldMk cId="2154793885" sldId="261"/>
            <ac:spMk id="12" creationId="{91E5A9A7-95C6-4F4F-B00E-C82E07FE62EF}"/>
          </ac:spMkLst>
        </pc:spChg>
        <pc:spChg chg="add">
          <ac:chgData name="Chernyshov, Stanislav" userId="ad0b13cc-2f71-4e8e-b624-f514d6ec5e1d" providerId="ADAL" clId="{4D9A8B41-83A5-034E-B408-44BEF1EC0090}" dt="2024-04-23T01:18:41.219" v="50" actId="26606"/>
          <ac:spMkLst>
            <pc:docMk/>
            <pc:sldMk cId="2154793885" sldId="261"/>
            <ac:spMk id="14" creationId="{D07DD2DE-F619-49DD-B5E7-03A290FF4ED1}"/>
          </ac:spMkLst>
        </pc:spChg>
        <pc:spChg chg="add">
          <ac:chgData name="Chernyshov, Stanislav" userId="ad0b13cc-2f71-4e8e-b624-f514d6ec5e1d" providerId="ADAL" clId="{4D9A8B41-83A5-034E-B408-44BEF1EC0090}" dt="2024-04-23T01:18:41.219" v="50" actId="26606"/>
          <ac:spMkLst>
            <pc:docMk/>
            <pc:sldMk cId="2154793885" sldId="261"/>
            <ac:spMk id="16" creationId="{85149191-5F60-4A28-AAFF-039F96B0F3EC}"/>
          </ac:spMkLst>
        </pc:spChg>
        <pc:spChg chg="add">
          <ac:chgData name="Chernyshov, Stanislav" userId="ad0b13cc-2f71-4e8e-b624-f514d6ec5e1d" providerId="ADAL" clId="{4D9A8B41-83A5-034E-B408-44BEF1EC0090}" dt="2024-04-23T01:18:41.219" v="50" actId="26606"/>
          <ac:spMkLst>
            <pc:docMk/>
            <pc:sldMk cId="2154793885" sldId="261"/>
            <ac:spMk id="18" creationId="{F8260ED5-17F7-4158-B241-D51DD4CF1B7E}"/>
          </ac:spMkLst>
        </pc:spChg>
        <pc:spChg chg="add del">
          <ac:chgData name="Chernyshov, Stanislav" userId="ad0b13cc-2f71-4e8e-b624-f514d6ec5e1d" providerId="ADAL" clId="{4D9A8B41-83A5-034E-B408-44BEF1EC0090}" dt="2024-04-23T01:53:24.198" v="1011"/>
          <ac:spMkLst>
            <pc:docMk/>
            <pc:sldMk cId="2154793885" sldId="261"/>
            <ac:spMk id="23" creationId="{D4771268-CB57-404A-9271-370EB28F6090}"/>
          </ac:spMkLst>
        </pc:spChg>
        <pc:picChg chg="add mod">
          <ac:chgData name="Chernyshov, Stanislav" userId="ad0b13cc-2f71-4e8e-b624-f514d6ec5e1d" providerId="ADAL" clId="{4D9A8B41-83A5-034E-B408-44BEF1EC0090}" dt="2024-04-23T01:18:54.318" v="52" actId="14100"/>
          <ac:picMkLst>
            <pc:docMk/>
            <pc:sldMk cId="2154793885" sldId="261"/>
            <ac:picMk id="5" creationId="{B73579E6-7E6E-7C34-0A82-A7F803D6340A}"/>
          </ac:picMkLst>
        </pc:picChg>
      </pc:sldChg>
      <pc:sldChg chg="addSp delSp modSp mod setBg modNotesTx">
        <pc:chgData name="Chernyshov, Stanislav" userId="ad0b13cc-2f71-4e8e-b624-f514d6ec5e1d" providerId="ADAL" clId="{4D9A8B41-83A5-034E-B408-44BEF1EC0090}" dt="2024-04-23T02:13:01.958" v="2094" actId="20577"/>
        <pc:sldMkLst>
          <pc:docMk/>
          <pc:sldMk cId="4034443117" sldId="262"/>
        </pc:sldMkLst>
        <pc:spChg chg="mod">
          <ac:chgData name="Chernyshov, Stanislav" userId="ad0b13cc-2f71-4e8e-b624-f514d6ec5e1d" providerId="ADAL" clId="{4D9A8B41-83A5-034E-B408-44BEF1EC0090}" dt="2024-04-23T01:57:50.249" v="1044" actId="26606"/>
          <ac:spMkLst>
            <pc:docMk/>
            <pc:sldMk cId="4034443117" sldId="262"/>
            <ac:spMk id="2" creationId="{8A64C6EB-5C38-8766-7EC6-543DAA516285}"/>
          </ac:spMkLst>
        </pc:spChg>
        <pc:spChg chg="add del">
          <ac:chgData name="Chernyshov, Stanislav" userId="ad0b13cc-2f71-4e8e-b624-f514d6ec5e1d" providerId="ADAL" clId="{4D9A8B41-83A5-034E-B408-44BEF1EC0090}" dt="2024-04-23T01:57:50.244" v="1043" actId="26606"/>
          <ac:spMkLst>
            <pc:docMk/>
            <pc:sldMk cId="4034443117" sldId="262"/>
            <ac:spMk id="9" creationId="{1EC2F381-9D68-8D4B-71A6-E50B1452EEC5}"/>
          </ac:spMkLst>
        </pc:spChg>
        <pc:spChg chg="add del">
          <ac:chgData name="Chernyshov, Stanislav" userId="ad0b13cc-2f71-4e8e-b624-f514d6ec5e1d" providerId="ADAL" clId="{4D9A8B41-83A5-034E-B408-44BEF1EC0090}" dt="2024-04-23T01:57:42.114" v="1041" actId="26606"/>
          <ac:spMkLst>
            <pc:docMk/>
            <pc:sldMk cId="4034443117" sldId="262"/>
            <ac:spMk id="10" creationId="{665DBBEF-238B-476B-96AB-8AAC3224ECEA}"/>
          </ac:spMkLst>
        </pc:spChg>
        <pc:spChg chg="add del">
          <ac:chgData name="Chernyshov, Stanislav" userId="ad0b13cc-2f71-4e8e-b624-f514d6ec5e1d" providerId="ADAL" clId="{4D9A8B41-83A5-034E-B408-44BEF1EC0090}" dt="2024-04-23T01:57:42.114" v="1041" actId="26606"/>
          <ac:spMkLst>
            <pc:docMk/>
            <pc:sldMk cId="4034443117" sldId="262"/>
            <ac:spMk id="12" creationId="{3FCFB1DE-0B7E-48CC-BA90-B2AB0889F9D6}"/>
          </ac:spMkLst>
        </pc:spChg>
        <pc:spChg chg="add del">
          <ac:chgData name="Chernyshov, Stanislav" userId="ad0b13cc-2f71-4e8e-b624-f514d6ec5e1d" providerId="ADAL" clId="{4D9A8B41-83A5-034E-B408-44BEF1EC0090}" dt="2024-04-23T01:57:50.244" v="1043" actId="26606"/>
          <ac:spMkLst>
            <pc:docMk/>
            <pc:sldMk cId="4034443117" sldId="262"/>
            <ac:spMk id="14" creationId="{CD8B4F24-440B-49E9-B85D-733523DC064B}"/>
          </ac:spMkLst>
        </pc:spChg>
        <pc:spChg chg="add del">
          <ac:chgData name="Chernyshov, Stanislav" userId="ad0b13cc-2f71-4e8e-b624-f514d6ec5e1d" providerId="ADAL" clId="{4D9A8B41-83A5-034E-B408-44BEF1EC0090}" dt="2024-04-23T01:57:50.244" v="1043" actId="26606"/>
          <ac:spMkLst>
            <pc:docMk/>
            <pc:sldMk cId="4034443117" sldId="262"/>
            <ac:spMk id="15" creationId="{2B97F24A-32CE-4C1C-A50D-3016B394DCFB}"/>
          </ac:spMkLst>
        </pc:spChg>
        <pc:spChg chg="add">
          <ac:chgData name="Chernyshov, Stanislav" userId="ad0b13cc-2f71-4e8e-b624-f514d6ec5e1d" providerId="ADAL" clId="{4D9A8B41-83A5-034E-B408-44BEF1EC0090}" dt="2024-04-23T01:57:50.249" v="1044" actId="26606"/>
          <ac:spMkLst>
            <pc:docMk/>
            <pc:sldMk cId="4034443117" sldId="262"/>
            <ac:spMk id="17" creationId="{665DBBEF-238B-476B-96AB-8AAC3224ECEA}"/>
          </ac:spMkLst>
        </pc:spChg>
        <pc:spChg chg="add">
          <ac:chgData name="Chernyshov, Stanislav" userId="ad0b13cc-2f71-4e8e-b624-f514d6ec5e1d" providerId="ADAL" clId="{4D9A8B41-83A5-034E-B408-44BEF1EC0090}" dt="2024-04-23T01:57:50.249" v="1044" actId="26606"/>
          <ac:spMkLst>
            <pc:docMk/>
            <pc:sldMk cId="4034443117" sldId="262"/>
            <ac:spMk id="18" creationId="{3FCFB1DE-0B7E-48CC-BA90-B2AB0889F9D6}"/>
          </ac:spMkLst>
        </pc:spChg>
        <pc:picChg chg="mod">
          <ac:chgData name="Chernyshov, Stanislav" userId="ad0b13cc-2f71-4e8e-b624-f514d6ec5e1d" providerId="ADAL" clId="{4D9A8B41-83A5-034E-B408-44BEF1EC0090}" dt="2024-04-23T01:58:05.126" v="1047" actId="14100"/>
          <ac:picMkLst>
            <pc:docMk/>
            <pc:sldMk cId="4034443117" sldId="262"/>
            <ac:picMk id="5" creationId="{1136FE34-E9E6-D28A-F5C7-C86382C291F5}"/>
          </ac:picMkLst>
        </pc:picChg>
      </pc:sldChg>
      <pc:sldChg chg="addSp delSp modSp mod delDesignElem">
        <pc:chgData name="Chernyshov, Stanislav" userId="ad0b13cc-2f71-4e8e-b624-f514d6ec5e1d" providerId="ADAL" clId="{4D9A8B41-83A5-034E-B408-44BEF1EC0090}" dt="2024-04-23T01:53:24.198" v="1011"/>
        <pc:sldMkLst>
          <pc:docMk/>
          <pc:sldMk cId="2726502516" sldId="263"/>
        </pc:sldMkLst>
        <pc:spChg chg="mod">
          <ac:chgData name="Chernyshov, Stanislav" userId="ad0b13cc-2f71-4e8e-b624-f514d6ec5e1d" providerId="ADAL" clId="{4D9A8B41-83A5-034E-B408-44BEF1EC0090}" dt="2024-04-23T01:53:24.198" v="1011"/>
          <ac:spMkLst>
            <pc:docMk/>
            <pc:sldMk cId="2726502516" sldId="263"/>
            <ac:spMk id="2" creationId="{CA489786-A5EA-08A5-813A-604A06A693FC}"/>
          </ac:spMkLst>
        </pc:spChg>
        <pc:spChg chg="add del">
          <ac:chgData name="Chernyshov, Stanislav" userId="ad0b13cc-2f71-4e8e-b624-f514d6ec5e1d" providerId="ADAL" clId="{4D9A8B41-83A5-034E-B408-44BEF1EC0090}" dt="2024-04-23T01:53:24.198" v="1011"/>
          <ac:spMkLst>
            <pc:docMk/>
            <pc:sldMk cId="2726502516" sldId="263"/>
            <ac:spMk id="17" creationId="{7B831B6F-405A-4B47-B9BB-5CA88F285844}"/>
          </ac:spMkLst>
        </pc:spChg>
        <pc:spChg chg="add del">
          <ac:chgData name="Chernyshov, Stanislav" userId="ad0b13cc-2f71-4e8e-b624-f514d6ec5e1d" providerId="ADAL" clId="{4D9A8B41-83A5-034E-B408-44BEF1EC0090}" dt="2024-04-23T01:53:24.198" v="1011"/>
          <ac:spMkLst>
            <pc:docMk/>
            <pc:sldMk cId="2726502516" sldId="263"/>
            <ac:spMk id="19" creationId="{953EE71A-6488-4203-A7C4-77102FD0DCCA}"/>
          </ac:spMkLst>
        </pc:spChg>
        <pc:picChg chg="add mod">
          <ac:chgData name="Chernyshov, Stanislav" userId="ad0b13cc-2f71-4e8e-b624-f514d6ec5e1d" providerId="ADAL" clId="{4D9A8B41-83A5-034E-B408-44BEF1EC0090}" dt="2024-04-23T01:31:33.665" v="355" actId="962"/>
          <ac:picMkLst>
            <pc:docMk/>
            <pc:sldMk cId="2726502516" sldId="263"/>
            <ac:picMk id="5" creationId="{AC08F1DC-AEF5-977C-21CE-0A55BEC1A0DA}"/>
          </ac:picMkLst>
        </pc:picChg>
      </pc:sldChg>
      <pc:sldChg chg="addSp delSp modSp mod setBg delDesignElem">
        <pc:chgData name="Chernyshov, Stanislav" userId="ad0b13cc-2f71-4e8e-b624-f514d6ec5e1d" providerId="ADAL" clId="{4D9A8B41-83A5-034E-B408-44BEF1EC0090}" dt="2024-04-23T01:53:24.198" v="1011"/>
        <pc:sldMkLst>
          <pc:docMk/>
          <pc:sldMk cId="2792701360" sldId="264"/>
        </pc:sldMkLst>
        <pc:spChg chg="mod">
          <ac:chgData name="Chernyshov, Stanislav" userId="ad0b13cc-2f71-4e8e-b624-f514d6ec5e1d" providerId="ADAL" clId="{4D9A8B41-83A5-034E-B408-44BEF1EC0090}" dt="2024-04-23T01:31:09.879" v="351" actId="26606"/>
          <ac:spMkLst>
            <pc:docMk/>
            <pc:sldMk cId="2792701360" sldId="264"/>
            <ac:spMk id="2" creationId="{700E056D-35FF-5466-96A1-9BDEE43001B5}"/>
          </ac:spMkLst>
        </pc:spChg>
        <pc:spChg chg="del">
          <ac:chgData name="Chernyshov, Stanislav" userId="ad0b13cc-2f71-4e8e-b624-f514d6ec5e1d" providerId="ADAL" clId="{4D9A8B41-83A5-034E-B408-44BEF1EC0090}" dt="2024-04-23T01:31:02.193" v="346"/>
          <ac:spMkLst>
            <pc:docMk/>
            <pc:sldMk cId="2792701360" sldId="264"/>
            <ac:spMk id="3" creationId="{DE8C0358-C816-9340-A0FF-F78DAD5CD620}"/>
          </ac:spMkLst>
        </pc:spChg>
        <pc:spChg chg="add del">
          <ac:chgData name="Chernyshov, Stanislav" userId="ad0b13cc-2f71-4e8e-b624-f514d6ec5e1d" providerId="ADAL" clId="{4D9A8B41-83A5-034E-B408-44BEF1EC0090}" dt="2024-04-23T01:31:09.875" v="350" actId="26606"/>
          <ac:spMkLst>
            <pc:docMk/>
            <pc:sldMk cId="2792701360" sldId="264"/>
            <ac:spMk id="10" creationId="{665DBBEF-238B-476B-96AB-8AAC3224ECEA}"/>
          </ac:spMkLst>
        </pc:spChg>
        <pc:spChg chg="add del">
          <ac:chgData name="Chernyshov, Stanislav" userId="ad0b13cc-2f71-4e8e-b624-f514d6ec5e1d" providerId="ADAL" clId="{4D9A8B41-83A5-034E-B408-44BEF1EC0090}" dt="2024-04-23T01:31:09.875" v="350" actId="26606"/>
          <ac:spMkLst>
            <pc:docMk/>
            <pc:sldMk cId="2792701360" sldId="264"/>
            <ac:spMk id="12" creationId="{3FCFB1DE-0B7E-48CC-BA90-B2AB0889F9D6}"/>
          </ac:spMkLst>
        </pc:spChg>
        <pc:spChg chg="add">
          <ac:chgData name="Chernyshov, Stanislav" userId="ad0b13cc-2f71-4e8e-b624-f514d6ec5e1d" providerId="ADAL" clId="{4D9A8B41-83A5-034E-B408-44BEF1EC0090}" dt="2024-04-23T01:31:09.879" v="351" actId="26606"/>
          <ac:spMkLst>
            <pc:docMk/>
            <pc:sldMk cId="2792701360" sldId="264"/>
            <ac:spMk id="14" creationId="{D4771268-CB57-404A-9271-370EB28F6090}"/>
          </ac:spMkLst>
        </pc:spChg>
        <pc:spChg chg="add del">
          <ac:chgData name="Chernyshov, Stanislav" userId="ad0b13cc-2f71-4e8e-b624-f514d6ec5e1d" providerId="ADAL" clId="{4D9A8B41-83A5-034E-B408-44BEF1EC0090}" dt="2024-04-23T01:53:24.198" v="1011"/>
          <ac:spMkLst>
            <pc:docMk/>
            <pc:sldMk cId="2792701360" sldId="264"/>
            <ac:spMk id="44" creationId="{7B831B6F-405A-4B47-B9BB-5CA88F285844}"/>
          </ac:spMkLst>
        </pc:spChg>
        <pc:spChg chg="add del">
          <ac:chgData name="Chernyshov, Stanislav" userId="ad0b13cc-2f71-4e8e-b624-f514d6ec5e1d" providerId="ADAL" clId="{4D9A8B41-83A5-034E-B408-44BEF1EC0090}" dt="2024-04-23T01:53:24.198" v="1011"/>
          <ac:spMkLst>
            <pc:docMk/>
            <pc:sldMk cId="2792701360" sldId="264"/>
            <ac:spMk id="46" creationId="{953EE71A-6488-4203-A7C4-77102FD0DCCA}"/>
          </ac:spMkLst>
        </pc:spChg>
        <pc:picChg chg="add mod">
          <ac:chgData name="Chernyshov, Stanislav" userId="ad0b13cc-2f71-4e8e-b624-f514d6ec5e1d" providerId="ADAL" clId="{4D9A8B41-83A5-034E-B408-44BEF1EC0090}" dt="2024-04-23T01:31:09.879" v="351" actId="26606"/>
          <ac:picMkLst>
            <pc:docMk/>
            <pc:sldMk cId="2792701360" sldId="264"/>
            <ac:picMk id="5" creationId="{D59DF2AA-45FE-8CBF-3C1D-FF49FE2FE62F}"/>
          </ac:picMkLst>
        </pc:picChg>
      </pc:sldChg>
      <pc:sldChg chg="addSp delSp modSp new mod setBg delDesignElem modNotesTx">
        <pc:chgData name="Chernyshov, Stanislav" userId="ad0b13cc-2f71-4e8e-b624-f514d6ec5e1d" providerId="ADAL" clId="{4D9A8B41-83A5-034E-B408-44BEF1EC0090}" dt="2024-04-23T02:09:21.571" v="1527" actId="20577"/>
        <pc:sldMkLst>
          <pc:docMk/>
          <pc:sldMk cId="2665859570" sldId="265"/>
        </pc:sldMkLst>
        <pc:spChg chg="mod">
          <ac:chgData name="Chernyshov, Stanislav" userId="ad0b13cc-2f71-4e8e-b624-f514d6ec5e1d" providerId="ADAL" clId="{4D9A8B41-83A5-034E-B408-44BEF1EC0090}" dt="2024-04-23T01:20:43.752" v="195" actId="26606"/>
          <ac:spMkLst>
            <pc:docMk/>
            <pc:sldMk cId="2665859570" sldId="265"/>
            <ac:spMk id="2" creationId="{B8E346B8-CD46-9872-2720-A82E8E9AE2B2}"/>
          </ac:spMkLst>
        </pc:spChg>
        <pc:spChg chg="del">
          <ac:chgData name="Chernyshov, Stanislav" userId="ad0b13cc-2f71-4e8e-b624-f514d6ec5e1d" providerId="ADAL" clId="{4D9A8B41-83A5-034E-B408-44BEF1EC0090}" dt="2024-04-23T01:20:34.927" v="192"/>
          <ac:spMkLst>
            <pc:docMk/>
            <pc:sldMk cId="2665859570" sldId="265"/>
            <ac:spMk id="3" creationId="{0A5042E6-5FE5-0345-CB7B-7CEBAD91F37F}"/>
          </ac:spMkLst>
        </pc:spChg>
        <pc:spChg chg="add del">
          <ac:chgData name="Chernyshov, Stanislav" userId="ad0b13cc-2f71-4e8e-b624-f514d6ec5e1d" providerId="ADAL" clId="{4D9A8B41-83A5-034E-B408-44BEF1EC0090}" dt="2024-04-23T01:53:24.198" v="1011"/>
          <ac:spMkLst>
            <pc:docMk/>
            <pc:sldMk cId="2665859570" sldId="265"/>
            <ac:spMk id="10" creationId="{A8384FB5-9ADC-4DDC-881B-597D56F5B15D}"/>
          </ac:spMkLst>
        </pc:spChg>
        <pc:spChg chg="add del">
          <ac:chgData name="Chernyshov, Stanislav" userId="ad0b13cc-2f71-4e8e-b624-f514d6ec5e1d" providerId="ADAL" clId="{4D9A8B41-83A5-034E-B408-44BEF1EC0090}" dt="2024-04-23T01:53:24.198" v="1011"/>
          <ac:spMkLst>
            <pc:docMk/>
            <pc:sldMk cId="2665859570" sldId="265"/>
            <ac:spMk id="12" creationId="{91E5A9A7-95C6-4F4F-B00E-C82E07FE62EF}"/>
          </ac:spMkLst>
        </pc:spChg>
        <pc:spChg chg="add del">
          <ac:chgData name="Chernyshov, Stanislav" userId="ad0b13cc-2f71-4e8e-b624-f514d6ec5e1d" providerId="ADAL" clId="{4D9A8B41-83A5-034E-B408-44BEF1EC0090}" dt="2024-04-23T01:53:24.198" v="1011"/>
          <ac:spMkLst>
            <pc:docMk/>
            <pc:sldMk cId="2665859570" sldId="265"/>
            <ac:spMk id="14" creationId="{D07DD2DE-F619-49DD-B5E7-03A290FF4ED1}"/>
          </ac:spMkLst>
        </pc:spChg>
        <pc:spChg chg="add del">
          <ac:chgData name="Chernyshov, Stanislav" userId="ad0b13cc-2f71-4e8e-b624-f514d6ec5e1d" providerId="ADAL" clId="{4D9A8B41-83A5-034E-B408-44BEF1EC0090}" dt="2024-04-23T01:53:24.198" v="1011"/>
          <ac:spMkLst>
            <pc:docMk/>
            <pc:sldMk cId="2665859570" sldId="265"/>
            <ac:spMk id="16" creationId="{85149191-5F60-4A28-AAFF-039F96B0F3EC}"/>
          </ac:spMkLst>
        </pc:spChg>
        <pc:spChg chg="add del">
          <ac:chgData name="Chernyshov, Stanislav" userId="ad0b13cc-2f71-4e8e-b624-f514d6ec5e1d" providerId="ADAL" clId="{4D9A8B41-83A5-034E-B408-44BEF1EC0090}" dt="2024-04-23T01:53:24.198" v="1011"/>
          <ac:spMkLst>
            <pc:docMk/>
            <pc:sldMk cId="2665859570" sldId="265"/>
            <ac:spMk id="18" creationId="{F8260ED5-17F7-4158-B241-D51DD4CF1B7E}"/>
          </ac:spMkLst>
        </pc:spChg>
        <pc:picChg chg="add mod">
          <ac:chgData name="Chernyshov, Stanislav" userId="ad0b13cc-2f71-4e8e-b624-f514d6ec5e1d" providerId="ADAL" clId="{4D9A8B41-83A5-034E-B408-44BEF1EC0090}" dt="2024-04-23T01:20:51.417" v="197" actId="14100"/>
          <ac:picMkLst>
            <pc:docMk/>
            <pc:sldMk cId="2665859570" sldId="265"/>
            <ac:picMk id="5" creationId="{EDF5E229-4D75-57D4-A00B-A2B0DE9E1028}"/>
          </ac:picMkLst>
        </pc:picChg>
      </pc:sldChg>
      <pc:sldChg chg="addSp delSp modSp mod setBg delDesignElem modNotesTx">
        <pc:chgData name="Chernyshov, Stanislav" userId="ad0b13cc-2f71-4e8e-b624-f514d6ec5e1d" providerId="ADAL" clId="{4D9A8B41-83A5-034E-B408-44BEF1EC0090}" dt="2024-04-23T02:11:13.527" v="1846" actId="20577"/>
        <pc:sldMkLst>
          <pc:docMk/>
          <pc:sldMk cId="1139267409" sldId="266"/>
        </pc:sldMkLst>
        <pc:spChg chg="mod">
          <ac:chgData name="Chernyshov, Stanislav" userId="ad0b13cc-2f71-4e8e-b624-f514d6ec5e1d" providerId="ADAL" clId="{4D9A8B41-83A5-034E-B408-44BEF1EC0090}" dt="2024-04-23T01:22:12.571" v="201" actId="26606"/>
          <ac:spMkLst>
            <pc:docMk/>
            <pc:sldMk cId="1139267409" sldId="266"/>
            <ac:spMk id="2" creationId="{915B9FD4-51A0-E6EC-79D1-1DE202D250E0}"/>
          </ac:spMkLst>
        </pc:spChg>
        <pc:spChg chg="del">
          <ac:chgData name="Chernyshov, Stanislav" userId="ad0b13cc-2f71-4e8e-b624-f514d6ec5e1d" providerId="ADAL" clId="{4D9A8B41-83A5-034E-B408-44BEF1EC0090}" dt="2024-04-23T01:22:09.677" v="198"/>
          <ac:spMkLst>
            <pc:docMk/>
            <pc:sldMk cId="1139267409" sldId="266"/>
            <ac:spMk id="3" creationId="{D21EC55F-CB32-9D91-8FCE-9D434B0420E9}"/>
          </ac:spMkLst>
        </pc:spChg>
        <pc:spChg chg="add mod">
          <ac:chgData name="Chernyshov, Stanislav" userId="ad0b13cc-2f71-4e8e-b624-f514d6ec5e1d" providerId="ADAL" clId="{4D9A8B41-83A5-034E-B408-44BEF1EC0090}" dt="2024-04-23T01:27:40.133" v="345" actId="208"/>
          <ac:spMkLst>
            <pc:docMk/>
            <pc:sldMk cId="1139267409" sldId="266"/>
            <ac:spMk id="6" creationId="{88A02FA4-727C-9AFF-4368-2AF34A02003D}"/>
          </ac:spMkLst>
        </pc:spChg>
        <pc:spChg chg="add del">
          <ac:chgData name="Chernyshov, Stanislav" userId="ad0b13cc-2f71-4e8e-b624-f514d6ec5e1d" providerId="ADAL" clId="{4D9A8B41-83A5-034E-B408-44BEF1EC0090}" dt="2024-04-23T01:53:24.198" v="1011"/>
          <ac:spMkLst>
            <pc:docMk/>
            <pc:sldMk cId="1139267409" sldId="266"/>
            <ac:spMk id="10" creationId="{A8384FB5-9ADC-4DDC-881B-597D56F5B15D}"/>
          </ac:spMkLst>
        </pc:spChg>
        <pc:spChg chg="add del">
          <ac:chgData name="Chernyshov, Stanislav" userId="ad0b13cc-2f71-4e8e-b624-f514d6ec5e1d" providerId="ADAL" clId="{4D9A8B41-83A5-034E-B408-44BEF1EC0090}" dt="2024-04-23T01:53:24.198" v="1011"/>
          <ac:spMkLst>
            <pc:docMk/>
            <pc:sldMk cId="1139267409" sldId="266"/>
            <ac:spMk id="12" creationId="{91E5A9A7-95C6-4F4F-B00E-C82E07FE62EF}"/>
          </ac:spMkLst>
        </pc:spChg>
        <pc:spChg chg="add del">
          <ac:chgData name="Chernyshov, Stanislav" userId="ad0b13cc-2f71-4e8e-b624-f514d6ec5e1d" providerId="ADAL" clId="{4D9A8B41-83A5-034E-B408-44BEF1EC0090}" dt="2024-04-23T01:53:24.198" v="1011"/>
          <ac:spMkLst>
            <pc:docMk/>
            <pc:sldMk cId="1139267409" sldId="266"/>
            <ac:spMk id="14" creationId="{D07DD2DE-F619-49DD-B5E7-03A290FF4ED1}"/>
          </ac:spMkLst>
        </pc:spChg>
        <pc:spChg chg="add del">
          <ac:chgData name="Chernyshov, Stanislav" userId="ad0b13cc-2f71-4e8e-b624-f514d6ec5e1d" providerId="ADAL" clId="{4D9A8B41-83A5-034E-B408-44BEF1EC0090}" dt="2024-04-23T01:53:24.198" v="1011"/>
          <ac:spMkLst>
            <pc:docMk/>
            <pc:sldMk cId="1139267409" sldId="266"/>
            <ac:spMk id="16" creationId="{85149191-5F60-4A28-AAFF-039F96B0F3EC}"/>
          </ac:spMkLst>
        </pc:spChg>
        <pc:spChg chg="add del">
          <ac:chgData name="Chernyshov, Stanislav" userId="ad0b13cc-2f71-4e8e-b624-f514d6ec5e1d" providerId="ADAL" clId="{4D9A8B41-83A5-034E-B408-44BEF1EC0090}" dt="2024-04-23T01:53:24.198" v="1011"/>
          <ac:spMkLst>
            <pc:docMk/>
            <pc:sldMk cId="1139267409" sldId="266"/>
            <ac:spMk id="18" creationId="{F8260ED5-17F7-4158-B241-D51DD4CF1B7E}"/>
          </ac:spMkLst>
        </pc:spChg>
        <pc:picChg chg="add mod">
          <ac:chgData name="Chernyshov, Stanislav" userId="ad0b13cc-2f71-4e8e-b624-f514d6ec5e1d" providerId="ADAL" clId="{4D9A8B41-83A5-034E-B408-44BEF1EC0090}" dt="2024-04-23T01:22:12.571" v="201" actId="26606"/>
          <ac:picMkLst>
            <pc:docMk/>
            <pc:sldMk cId="1139267409" sldId="266"/>
            <ac:picMk id="5" creationId="{A62B2C89-F04F-0572-A980-919570C5BB98}"/>
          </ac:picMkLst>
        </pc:picChg>
      </pc:sldChg>
      <pc:sldChg chg="addSp delSp modSp new mod setBg delDesignElem modNotesTx">
        <pc:chgData name="Chernyshov, Stanislav" userId="ad0b13cc-2f71-4e8e-b624-f514d6ec5e1d" providerId="ADAL" clId="{4D9A8B41-83A5-034E-B408-44BEF1EC0090}" dt="2024-04-23T02:16:37.480" v="2507" actId="313"/>
        <pc:sldMkLst>
          <pc:docMk/>
          <pc:sldMk cId="1895927406" sldId="267"/>
        </pc:sldMkLst>
        <pc:spChg chg="mod">
          <ac:chgData name="Chernyshov, Stanislav" userId="ad0b13cc-2f71-4e8e-b624-f514d6ec5e1d" providerId="ADAL" clId="{4D9A8B41-83A5-034E-B408-44BEF1EC0090}" dt="2024-04-23T01:23:22.719" v="251" actId="26606"/>
          <ac:spMkLst>
            <pc:docMk/>
            <pc:sldMk cId="1895927406" sldId="267"/>
            <ac:spMk id="2" creationId="{63D91EFE-F595-79E0-C8FA-AC4CD97F800D}"/>
          </ac:spMkLst>
        </pc:spChg>
        <pc:spChg chg="del">
          <ac:chgData name="Chernyshov, Stanislav" userId="ad0b13cc-2f71-4e8e-b624-f514d6ec5e1d" providerId="ADAL" clId="{4D9A8B41-83A5-034E-B408-44BEF1EC0090}" dt="2024-04-23T01:23:13.493" v="248"/>
          <ac:spMkLst>
            <pc:docMk/>
            <pc:sldMk cId="1895927406" sldId="267"/>
            <ac:spMk id="3" creationId="{CAF3CCB8-DBEB-8A93-F858-2D0D7158CE17}"/>
          </ac:spMkLst>
        </pc:spChg>
        <pc:spChg chg="add del">
          <ac:chgData name="Chernyshov, Stanislav" userId="ad0b13cc-2f71-4e8e-b624-f514d6ec5e1d" providerId="ADAL" clId="{4D9A8B41-83A5-034E-B408-44BEF1EC0090}" dt="2024-04-23T01:53:24.198" v="1011"/>
          <ac:spMkLst>
            <pc:docMk/>
            <pc:sldMk cId="1895927406" sldId="267"/>
            <ac:spMk id="10" creationId="{A8384FB5-9ADC-4DDC-881B-597D56F5B15D}"/>
          </ac:spMkLst>
        </pc:spChg>
        <pc:spChg chg="add del">
          <ac:chgData name="Chernyshov, Stanislav" userId="ad0b13cc-2f71-4e8e-b624-f514d6ec5e1d" providerId="ADAL" clId="{4D9A8B41-83A5-034E-B408-44BEF1EC0090}" dt="2024-04-23T01:53:24.198" v="1011"/>
          <ac:spMkLst>
            <pc:docMk/>
            <pc:sldMk cId="1895927406" sldId="267"/>
            <ac:spMk id="12" creationId="{91E5A9A7-95C6-4F4F-B00E-C82E07FE62EF}"/>
          </ac:spMkLst>
        </pc:spChg>
        <pc:spChg chg="add del">
          <ac:chgData name="Chernyshov, Stanislav" userId="ad0b13cc-2f71-4e8e-b624-f514d6ec5e1d" providerId="ADAL" clId="{4D9A8B41-83A5-034E-B408-44BEF1EC0090}" dt="2024-04-23T01:53:24.198" v="1011"/>
          <ac:spMkLst>
            <pc:docMk/>
            <pc:sldMk cId="1895927406" sldId="267"/>
            <ac:spMk id="14" creationId="{D07DD2DE-F619-49DD-B5E7-03A290FF4ED1}"/>
          </ac:spMkLst>
        </pc:spChg>
        <pc:spChg chg="add del">
          <ac:chgData name="Chernyshov, Stanislav" userId="ad0b13cc-2f71-4e8e-b624-f514d6ec5e1d" providerId="ADAL" clId="{4D9A8B41-83A5-034E-B408-44BEF1EC0090}" dt="2024-04-23T01:53:24.198" v="1011"/>
          <ac:spMkLst>
            <pc:docMk/>
            <pc:sldMk cId="1895927406" sldId="267"/>
            <ac:spMk id="16" creationId="{85149191-5F60-4A28-AAFF-039F96B0F3EC}"/>
          </ac:spMkLst>
        </pc:spChg>
        <pc:spChg chg="add del">
          <ac:chgData name="Chernyshov, Stanislav" userId="ad0b13cc-2f71-4e8e-b624-f514d6ec5e1d" providerId="ADAL" clId="{4D9A8B41-83A5-034E-B408-44BEF1EC0090}" dt="2024-04-23T01:53:24.198" v="1011"/>
          <ac:spMkLst>
            <pc:docMk/>
            <pc:sldMk cId="1895927406" sldId="267"/>
            <ac:spMk id="18" creationId="{F8260ED5-17F7-4158-B241-D51DD4CF1B7E}"/>
          </ac:spMkLst>
        </pc:spChg>
        <pc:picChg chg="add mod">
          <ac:chgData name="Chernyshov, Stanislav" userId="ad0b13cc-2f71-4e8e-b624-f514d6ec5e1d" providerId="ADAL" clId="{4D9A8B41-83A5-034E-B408-44BEF1EC0090}" dt="2024-04-23T01:23:22.719" v="251" actId="26606"/>
          <ac:picMkLst>
            <pc:docMk/>
            <pc:sldMk cId="1895927406" sldId="267"/>
            <ac:picMk id="5" creationId="{487BCE6A-510B-9ABA-10A0-ECF513B3FA04}"/>
          </ac:picMkLst>
        </pc:picChg>
      </pc:sldChg>
      <pc:sldChg chg="addSp delSp modSp new mod setBg delDesignElem modNotesTx">
        <pc:chgData name="Chernyshov, Stanislav" userId="ad0b13cc-2f71-4e8e-b624-f514d6ec5e1d" providerId="ADAL" clId="{4D9A8B41-83A5-034E-B408-44BEF1EC0090}" dt="2024-04-23T02:22:16.775" v="3004" actId="20577"/>
        <pc:sldMkLst>
          <pc:docMk/>
          <pc:sldMk cId="4232812722" sldId="268"/>
        </pc:sldMkLst>
        <pc:spChg chg="mod">
          <ac:chgData name="Chernyshov, Stanislav" userId="ad0b13cc-2f71-4e8e-b624-f514d6ec5e1d" providerId="ADAL" clId="{4D9A8B41-83A5-034E-B408-44BEF1EC0090}" dt="2024-04-23T01:24:41.453" v="278" actId="26606"/>
          <ac:spMkLst>
            <pc:docMk/>
            <pc:sldMk cId="4232812722" sldId="268"/>
            <ac:spMk id="2" creationId="{6901AED4-BAD2-1A5D-7911-1705E6826336}"/>
          </ac:spMkLst>
        </pc:spChg>
        <pc:spChg chg="del">
          <ac:chgData name="Chernyshov, Stanislav" userId="ad0b13cc-2f71-4e8e-b624-f514d6ec5e1d" providerId="ADAL" clId="{4D9A8B41-83A5-034E-B408-44BEF1EC0090}" dt="2024-04-23T01:23:48.216" v="253"/>
          <ac:spMkLst>
            <pc:docMk/>
            <pc:sldMk cId="4232812722" sldId="268"/>
            <ac:spMk id="3" creationId="{D589A1D0-8CE3-E4F9-0DD3-085E5E387A61}"/>
          </ac:spMkLst>
        </pc:spChg>
        <pc:spChg chg="add del">
          <ac:chgData name="Chernyshov, Stanislav" userId="ad0b13cc-2f71-4e8e-b624-f514d6ec5e1d" providerId="ADAL" clId="{4D9A8B41-83A5-034E-B408-44BEF1EC0090}" dt="2024-04-23T01:53:24.198" v="1011"/>
          <ac:spMkLst>
            <pc:docMk/>
            <pc:sldMk cId="4232812722" sldId="268"/>
            <ac:spMk id="10" creationId="{A8384FB5-9ADC-4DDC-881B-597D56F5B15D}"/>
          </ac:spMkLst>
        </pc:spChg>
        <pc:spChg chg="add del">
          <ac:chgData name="Chernyshov, Stanislav" userId="ad0b13cc-2f71-4e8e-b624-f514d6ec5e1d" providerId="ADAL" clId="{4D9A8B41-83A5-034E-B408-44BEF1EC0090}" dt="2024-04-23T01:53:24.198" v="1011"/>
          <ac:spMkLst>
            <pc:docMk/>
            <pc:sldMk cId="4232812722" sldId="268"/>
            <ac:spMk id="12" creationId="{91E5A9A7-95C6-4F4F-B00E-C82E07FE62EF}"/>
          </ac:spMkLst>
        </pc:spChg>
        <pc:spChg chg="add del">
          <ac:chgData name="Chernyshov, Stanislav" userId="ad0b13cc-2f71-4e8e-b624-f514d6ec5e1d" providerId="ADAL" clId="{4D9A8B41-83A5-034E-B408-44BEF1EC0090}" dt="2024-04-23T01:53:24.198" v="1011"/>
          <ac:spMkLst>
            <pc:docMk/>
            <pc:sldMk cId="4232812722" sldId="268"/>
            <ac:spMk id="14" creationId="{D07DD2DE-F619-49DD-B5E7-03A290FF4ED1}"/>
          </ac:spMkLst>
        </pc:spChg>
        <pc:spChg chg="add del">
          <ac:chgData name="Chernyshov, Stanislav" userId="ad0b13cc-2f71-4e8e-b624-f514d6ec5e1d" providerId="ADAL" clId="{4D9A8B41-83A5-034E-B408-44BEF1EC0090}" dt="2024-04-23T01:53:24.198" v="1011"/>
          <ac:spMkLst>
            <pc:docMk/>
            <pc:sldMk cId="4232812722" sldId="268"/>
            <ac:spMk id="16" creationId="{85149191-5F60-4A28-AAFF-039F96B0F3EC}"/>
          </ac:spMkLst>
        </pc:spChg>
        <pc:spChg chg="add del">
          <ac:chgData name="Chernyshov, Stanislav" userId="ad0b13cc-2f71-4e8e-b624-f514d6ec5e1d" providerId="ADAL" clId="{4D9A8B41-83A5-034E-B408-44BEF1EC0090}" dt="2024-04-23T01:53:24.198" v="1011"/>
          <ac:spMkLst>
            <pc:docMk/>
            <pc:sldMk cId="4232812722" sldId="268"/>
            <ac:spMk id="18" creationId="{F8260ED5-17F7-4158-B241-D51DD4CF1B7E}"/>
          </ac:spMkLst>
        </pc:spChg>
        <pc:picChg chg="add mod">
          <ac:chgData name="Chernyshov, Stanislav" userId="ad0b13cc-2f71-4e8e-b624-f514d6ec5e1d" providerId="ADAL" clId="{4D9A8B41-83A5-034E-B408-44BEF1EC0090}" dt="2024-04-23T01:24:41.453" v="278" actId="26606"/>
          <ac:picMkLst>
            <pc:docMk/>
            <pc:sldMk cId="4232812722" sldId="268"/>
            <ac:picMk id="5" creationId="{E48B0D24-6C0D-2AD2-7B20-BEBA46FE14F7}"/>
          </ac:picMkLst>
        </pc:picChg>
      </pc:sldChg>
      <pc:sldChg chg="addSp delSp modSp new mod setBg delDesignElem">
        <pc:chgData name="Chernyshov, Stanislav" userId="ad0b13cc-2f71-4e8e-b624-f514d6ec5e1d" providerId="ADAL" clId="{4D9A8B41-83A5-034E-B408-44BEF1EC0090}" dt="2024-04-23T01:53:24.198" v="1011"/>
        <pc:sldMkLst>
          <pc:docMk/>
          <pc:sldMk cId="521399843" sldId="269"/>
        </pc:sldMkLst>
        <pc:spChg chg="mod">
          <ac:chgData name="Chernyshov, Stanislav" userId="ad0b13cc-2f71-4e8e-b624-f514d6ec5e1d" providerId="ADAL" clId="{4D9A8B41-83A5-034E-B408-44BEF1EC0090}" dt="2024-04-23T01:25:10.170" v="308" actId="26606"/>
          <ac:spMkLst>
            <pc:docMk/>
            <pc:sldMk cId="521399843" sldId="269"/>
            <ac:spMk id="2" creationId="{6D85E73B-9EBA-E5E9-FEA4-32D2335693DB}"/>
          </ac:spMkLst>
        </pc:spChg>
        <pc:spChg chg="del">
          <ac:chgData name="Chernyshov, Stanislav" userId="ad0b13cc-2f71-4e8e-b624-f514d6ec5e1d" providerId="ADAL" clId="{4D9A8B41-83A5-034E-B408-44BEF1EC0090}" dt="2024-04-23T01:25:05.152" v="305"/>
          <ac:spMkLst>
            <pc:docMk/>
            <pc:sldMk cId="521399843" sldId="269"/>
            <ac:spMk id="3" creationId="{7E6DECBA-7891-358C-2602-9BC617AA90C3}"/>
          </ac:spMkLst>
        </pc:spChg>
        <pc:spChg chg="add del">
          <ac:chgData name="Chernyshov, Stanislav" userId="ad0b13cc-2f71-4e8e-b624-f514d6ec5e1d" providerId="ADAL" clId="{4D9A8B41-83A5-034E-B408-44BEF1EC0090}" dt="2024-04-23T01:53:24.198" v="1011"/>
          <ac:spMkLst>
            <pc:docMk/>
            <pc:sldMk cId="521399843" sldId="269"/>
            <ac:spMk id="10" creationId="{A8384FB5-9ADC-4DDC-881B-597D56F5B15D}"/>
          </ac:spMkLst>
        </pc:spChg>
        <pc:spChg chg="add del">
          <ac:chgData name="Chernyshov, Stanislav" userId="ad0b13cc-2f71-4e8e-b624-f514d6ec5e1d" providerId="ADAL" clId="{4D9A8B41-83A5-034E-B408-44BEF1EC0090}" dt="2024-04-23T01:53:24.198" v="1011"/>
          <ac:spMkLst>
            <pc:docMk/>
            <pc:sldMk cId="521399843" sldId="269"/>
            <ac:spMk id="12" creationId="{91E5A9A7-95C6-4F4F-B00E-C82E07FE62EF}"/>
          </ac:spMkLst>
        </pc:spChg>
        <pc:spChg chg="add del">
          <ac:chgData name="Chernyshov, Stanislav" userId="ad0b13cc-2f71-4e8e-b624-f514d6ec5e1d" providerId="ADAL" clId="{4D9A8B41-83A5-034E-B408-44BEF1EC0090}" dt="2024-04-23T01:53:24.198" v="1011"/>
          <ac:spMkLst>
            <pc:docMk/>
            <pc:sldMk cId="521399843" sldId="269"/>
            <ac:spMk id="14" creationId="{D07DD2DE-F619-49DD-B5E7-03A290FF4ED1}"/>
          </ac:spMkLst>
        </pc:spChg>
        <pc:spChg chg="add del">
          <ac:chgData name="Chernyshov, Stanislav" userId="ad0b13cc-2f71-4e8e-b624-f514d6ec5e1d" providerId="ADAL" clId="{4D9A8B41-83A5-034E-B408-44BEF1EC0090}" dt="2024-04-23T01:53:24.198" v="1011"/>
          <ac:spMkLst>
            <pc:docMk/>
            <pc:sldMk cId="521399843" sldId="269"/>
            <ac:spMk id="16" creationId="{85149191-5F60-4A28-AAFF-039F96B0F3EC}"/>
          </ac:spMkLst>
        </pc:spChg>
        <pc:spChg chg="add del">
          <ac:chgData name="Chernyshov, Stanislav" userId="ad0b13cc-2f71-4e8e-b624-f514d6ec5e1d" providerId="ADAL" clId="{4D9A8B41-83A5-034E-B408-44BEF1EC0090}" dt="2024-04-23T01:53:24.198" v="1011"/>
          <ac:spMkLst>
            <pc:docMk/>
            <pc:sldMk cId="521399843" sldId="269"/>
            <ac:spMk id="18" creationId="{F8260ED5-17F7-4158-B241-D51DD4CF1B7E}"/>
          </ac:spMkLst>
        </pc:spChg>
        <pc:picChg chg="add mod">
          <ac:chgData name="Chernyshov, Stanislav" userId="ad0b13cc-2f71-4e8e-b624-f514d6ec5e1d" providerId="ADAL" clId="{4D9A8B41-83A5-034E-B408-44BEF1EC0090}" dt="2024-04-23T01:25:10.170" v="308" actId="26606"/>
          <ac:picMkLst>
            <pc:docMk/>
            <pc:sldMk cId="521399843" sldId="269"/>
            <ac:picMk id="5" creationId="{BC12AFC6-0737-8A37-7B65-9EAEE6FDC350}"/>
          </ac:picMkLst>
        </pc:picChg>
      </pc:sldChg>
      <pc:sldChg chg="addSp delSp modSp new mod setBg delDesignElem">
        <pc:chgData name="Chernyshov, Stanislav" userId="ad0b13cc-2f71-4e8e-b624-f514d6ec5e1d" providerId="ADAL" clId="{4D9A8B41-83A5-034E-B408-44BEF1EC0090}" dt="2024-04-23T01:53:24.198" v="1011"/>
        <pc:sldMkLst>
          <pc:docMk/>
          <pc:sldMk cId="1291923888" sldId="270"/>
        </pc:sldMkLst>
        <pc:spChg chg="mod">
          <ac:chgData name="Chernyshov, Stanislav" userId="ad0b13cc-2f71-4e8e-b624-f514d6ec5e1d" providerId="ADAL" clId="{4D9A8B41-83A5-034E-B408-44BEF1EC0090}" dt="2024-04-23T01:26:12.174" v="341" actId="26606"/>
          <ac:spMkLst>
            <pc:docMk/>
            <pc:sldMk cId="1291923888" sldId="270"/>
            <ac:spMk id="2" creationId="{18798716-8931-474E-092F-46EA68BD86E9}"/>
          </ac:spMkLst>
        </pc:spChg>
        <pc:spChg chg="del">
          <ac:chgData name="Chernyshov, Stanislav" userId="ad0b13cc-2f71-4e8e-b624-f514d6ec5e1d" providerId="ADAL" clId="{4D9A8B41-83A5-034E-B408-44BEF1EC0090}" dt="2024-04-23T01:25:45.882" v="310"/>
          <ac:spMkLst>
            <pc:docMk/>
            <pc:sldMk cId="1291923888" sldId="270"/>
            <ac:spMk id="3" creationId="{EABC304B-E1EB-6A20-A803-A6ACC667DDC7}"/>
          </ac:spMkLst>
        </pc:spChg>
        <pc:spChg chg="add del">
          <ac:chgData name="Chernyshov, Stanislav" userId="ad0b13cc-2f71-4e8e-b624-f514d6ec5e1d" providerId="ADAL" clId="{4D9A8B41-83A5-034E-B408-44BEF1EC0090}" dt="2024-04-23T01:53:24.198" v="1011"/>
          <ac:spMkLst>
            <pc:docMk/>
            <pc:sldMk cId="1291923888" sldId="270"/>
            <ac:spMk id="10" creationId="{A8384FB5-9ADC-4DDC-881B-597D56F5B15D}"/>
          </ac:spMkLst>
        </pc:spChg>
        <pc:spChg chg="add del">
          <ac:chgData name="Chernyshov, Stanislav" userId="ad0b13cc-2f71-4e8e-b624-f514d6ec5e1d" providerId="ADAL" clId="{4D9A8B41-83A5-034E-B408-44BEF1EC0090}" dt="2024-04-23T01:53:24.198" v="1011"/>
          <ac:spMkLst>
            <pc:docMk/>
            <pc:sldMk cId="1291923888" sldId="270"/>
            <ac:spMk id="12" creationId="{91E5A9A7-95C6-4F4F-B00E-C82E07FE62EF}"/>
          </ac:spMkLst>
        </pc:spChg>
        <pc:spChg chg="add del">
          <ac:chgData name="Chernyshov, Stanislav" userId="ad0b13cc-2f71-4e8e-b624-f514d6ec5e1d" providerId="ADAL" clId="{4D9A8B41-83A5-034E-B408-44BEF1EC0090}" dt="2024-04-23T01:53:24.198" v="1011"/>
          <ac:spMkLst>
            <pc:docMk/>
            <pc:sldMk cId="1291923888" sldId="270"/>
            <ac:spMk id="14" creationId="{D07DD2DE-F619-49DD-B5E7-03A290FF4ED1}"/>
          </ac:spMkLst>
        </pc:spChg>
        <pc:spChg chg="add del">
          <ac:chgData name="Chernyshov, Stanislav" userId="ad0b13cc-2f71-4e8e-b624-f514d6ec5e1d" providerId="ADAL" clId="{4D9A8B41-83A5-034E-B408-44BEF1EC0090}" dt="2024-04-23T01:53:24.198" v="1011"/>
          <ac:spMkLst>
            <pc:docMk/>
            <pc:sldMk cId="1291923888" sldId="270"/>
            <ac:spMk id="16" creationId="{85149191-5F60-4A28-AAFF-039F96B0F3EC}"/>
          </ac:spMkLst>
        </pc:spChg>
        <pc:spChg chg="add del">
          <ac:chgData name="Chernyshov, Stanislav" userId="ad0b13cc-2f71-4e8e-b624-f514d6ec5e1d" providerId="ADAL" clId="{4D9A8B41-83A5-034E-B408-44BEF1EC0090}" dt="2024-04-23T01:53:24.198" v="1011"/>
          <ac:spMkLst>
            <pc:docMk/>
            <pc:sldMk cId="1291923888" sldId="270"/>
            <ac:spMk id="18" creationId="{F8260ED5-17F7-4158-B241-D51DD4CF1B7E}"/>
          </ac:spMkLst>
        </pc:spChg>
        <pc:picChg chg="add mod">
          <ac:chgData name="Chernyshov, Stanislav" userId="ad0b13cc-2f71-4e8e-b624-f514d6ec5e1d" providerId="ADAL" clId="{4D9A8B41-83A5-034E-B408-44BEF1EC0090}" dt="2024-04-23T01:26:12.174" v="341" actId="26606"/>
          <ac:picMkLst>
            <pc:docMk/>
            <pc:sldMk cId="1291923888" sldId="270"/>
            <ac:picMk id="5" creationId="{D7F96484-1839-606E-B85B-970000BB5F1E}"/>
          </ac:picMkLst>
        </pc:picChg>
      </pc:sldChg>
      <pc:sldChg chg="modSp">
        <pc:chgData name="Chernyshov, Stanislav" userId="ad0b13cc-2f71-4e8e-b624-f514d6ec5e1d" providerId="ADAL" clId="{4D9A8B41-83A5-034E-B408-44BEF1EC0090}" dt="2024-04-23T01:53:24.198" v="1011"/>
        <pc:sldMkLst>
          <pc:docMk/>
          <pc:sldMk cId="453822659" sldId="271"/>
        </pc:sldMkLst>
        <pc:spChg chg="mod">
          <ac:chgData name="Chernyshov, Stanislav" userId="ad0b13cc-2f71-4e8e-b624-f514d6ec5e1d" providerId="ADAL" clId="{4D9A8B41-83A5-034E-B408-44BEF1EC0090}" dt="2024-04-23T01:53:24.198" v="1011"/>
          <ac:spMkLst>
            <pc:docMk/>
            <pc:sldMk cId="453822659" sldId="271"/>
            <ac:spMk id="2" creationId="{E6C5358D-53F2-8430-2637-D9BA3570103B}"/>
          </ac:spMkLst>
        </pc:spChg>
        <pc:spChg chg="mod">
          <ac:chgData name="Chernyshov, Stanislav" userId="ad0b13cc-2f71-4e8e-b624-f514d6ec5e1d" providerId="ADAL" clId="{4D9A8B41-83A5-034E-B408-44BEF1EC0090}" dt="2024-04-23T01:53:24.198" v="1011"/>
          <ac:spMkLst>
            <pc:docMk/>
            <pc:sldMk cId="453822659" sldId="271"/>
            <ac:spMk id="3" creationId="{3B82B016-1DAC-9C95-2147-BCF655772F41}"/>
          </ac:spMkLst>
        </pc:spChg>
      </pc:sldChg>
      <pc:sldChg chg="addSp delSp modSp new mod setBg delDesignElem">
        <pc:chgData name="Chernyshov, Stanislav" userId="ad0b13cc-2f71-4e8e-b624-f514d6ec5e1d" providerId="ADAL" clId="{4D9A8B41-83A5-034E-B408-44BEF1EC0090}" dt="2024-04-23T01:53:24.198" v="1011"/>
        <pc:sldMkLst>
          <pc:docMk/>
          <pc:sldMk cId="287044947" sldId="272"/>
        </pc:sldMkLst>
        <pc:spChg chg="mod">
          <ac:chgData name="Chernyshov, Stanislav" userId="ad0b13cc-2f71-4e8e-b624-f514d6ec5e1d" providerId="ADAL" clId="{4D9A8B41-83A5-034E-B408-44BEF1EC0090}" dt="2024-04-23T01:33:18.955" v="380" actId="26606"/>
          <ac:spMkLst>
            <pc:docMk/>
            <pc:sldMk cId="287044947" sldId="272"/>
            <ac:spMk id="2" creationId="{2CF6F925-F5B1-9086-C08C-C8B0E0FCE76D}"/>
          </ac:spMkLst>
        </pc:spChg>
        <pc:spChg chg="del">
          <ac:chgData name="Chernyshov, Stanislav" userId="ad0b13cc-2f71-4e8e-b624-f514d6ec5e1d" providerId="ADAL" clId="{4D9A8B41-83A5-034E-B408-44BEF1EC0090}" dt="2024-04-23T01:33:10.426" v="377"/>
          <ac:spMkLst>
            <pc:docMk/>
            <pc:sldMk cId="287044947" sldId="272"/>
            <ac:spMk id="3" creationId="{740E0C5D-E65D-A8A1-834E-A639FFCEFB49}"/>
          </ac:spMkLst>
        </pc:spChg>
        <pc:spChg chg="add">
          <ac:chgData name="Chernyshov, Stanislav" userId="ad0b13cc-2f71-4e8e-b624-f514d6ec5e1d" providerId="ADAL" clId="{4D9A8B41-83A5-034E-B408-44BEF1EC0090}" dt="2024-04-23T01:33:18.955" v="380" actId="26606"/>
          <ac:spMkLst>
            <pc:docMk/>
            <pc:sldMk cId="287044947" sldId="272"/>
            <ac:spMk id="10" creationId="{D4771268-CB57-404A-9271-370EB28F6090}"/>
          </ac:spMkLst>
        </pc:spChg>
        <pc:spChg chg="add del">
          <ac:chgData name="Chernyshov, Stanislav" userId="ad0b13cc-2f71-4e8e-b624-f514d6ec5e1d" providerId="ADAL" clId="{4D9A8B41-83A5-034E-B408-44BEF1EC0090}" dt="2024-04-23T01:53:24.198" v="1011"/>
          <ac:spMkLst>
            <pc:docMk/>
            <pc:sldMk cId="287044947" sldId="272"/>
            <ac:spMk id="15" creationId="{643A7A40-1AE6-4218-A8E0-8248174A5377}"/>
          </ac:spMkLst>
        </pc:spChg>
        <pc:spChg chg="add del">
          <ac:chgData name="Chernyshov, Stanislav" userId="ad0b13cc-2f71-4e8e-b624-f514d6ec5e1d" providerId="ADAL" clId="{4D9A8B41-83A5-034E-B408-44BEF1EC0090}" dt="2024-04-23T01:53:24.198" v="1011"/>
          <ac:spMkLst>
            <pc:docMk/>
            <pc:sldMk cId="287044947" sldId="272"/>
            <ac:spMk id="17" creationId="{BD8AB40A-4374-4897-B5EE-9F8913476E47}"/>
          </ac:spMkLst>
        </pc:spChg>
        <pc:grpChg chg="add del">
          <ac:chgData name="Chernyshov, Stanislav" userId="ad0b13cc-2f71-4e8e-b624-f514d6ec5e1d" providerId="ADAL" clId="{4D9A8B41-83A5-034E-B408-44BEF1EC0090}" dt="2024-04-23T01:53:24.198" v="1011"/>
          <ac:grpSpMkLst>
            <pc:docMk/>
            <pc:sldMk cId="287044947" sldId="272"/>
            <ac:grpSpMk id="19" creationId="{2783379C-045E-4010-ABDC-A270A0AA1068}"/>
          </ac:grpSpMkLst>
        </pc:grpChg>
        <pc:grpChg chg="add del">
          <ac:chgData name="Chernyshov, Stanislav" userId="ad0b13cc-2f71-4e8e-b624-f514d6ec5e1d" providerId="ADAL" clId="{4D9A8B41-83A5-034E-B408-44BEF1EC0090}" dt="2024-04-23T01:53:24.198" v="1011"/>
          <ac:grpSpMkLst>
            <pc:docMk/>
            <pc:sldMk cId="287044947" sldId="272"/>
            <ac:grpSpMk id="25" creationId="{F5FDDF18-F156-4D2D-82C6-F55008E338B5}"/>
          </ac:grpSpMkLst>
        </pc:grpChg>
        <pc:picChg chg="add mod">
          <ac:chgData name="Chernyshov, Stanislav" userId="ad0b13cc-2f71-4e8e-b624-f514d6ec5e1d" providerId="ADAL" clId="{4D9A8B41-83A5-034E-B408-44BEF1EC0090}" dt="2024-04-23T01:33:18.955" v="380" actId="26606"/>
          <ac:picMkLst>
            <pc:docMk/>
            <pc:sldMk cId="287044947" sldId="272"/>
            <ac:picMk id="5" creationId="{B888F124-1DDF-6658-19DA-88FFB5FE1DCE}"/>
          </ac:picMkLst>
        </pc:picChg>
      </pc:sldChg>
      <pc:sldChg chg="addSp delSp modSp new mod setBg delDesignElem">
        <pc:chgData name="Chernyshov, Stanislav" userId="ad0b13cc-2f71-4e8e-b624-f514d6ec5e1d" providerId="ADAL" clId="{4D9A8B41-83A5-034E-B408-44BEF1EC0090}" dt="2024-04-23T01:53:24.198" v="1011"/>
        <pc:sldMkLst>
          <pc:docMk/>
          <pc:sldMk cId="3826031981" sldId="273"/>
        </pc:sldMkLst>
        <pc:spChg chg="mod">
          <ac:chgData name="Chernyshov, Stanislav" userId="ad0b13cc-2f71-4e8e-b624-f514d6ec5e1d" providerId="ADAL" clId="{4D9A8B41-83A5-034E-B408-44BEF1EC0090}" dt="2024-04-23T01:53:24.198" v="1011"/>
          <ac:spMkLst>
            <pc:docMk/>
            <pc:sldMk cId="3826031981" sldId="273"/>
            <ac:spMk id="2" creationId="{93169DDF-3587-AF19-FE7F-DD0096C2513E}"/>
          </ac:spMkLst>
        </pc:spChg>
        <pc:spChg chg="del">
          <ac:chgData name="Chernyshov, Stanislav" userId="ad0b13cc-2f71-4e8e-b624-f514d6ec5e1d" providerId="ADAL" clId="{4D9A8B41-83A5-034E-B408-44BEF1EC0090}" dt="2024-04-23T01:34:04.201" v="382"/>
          <ac:spMkLst>
            <pc:docMk/>
            <pc:sldMk cId="3826031981" sldId="273"/>
            <ac:spMk id="3" creationId="{31CACF87-E00D-BF43-284C-F92C59A920E1}"/>
          </ac:spMkLst>
        </pc:spChg>
        <pc:spChg chg="add mod">
          <ac:chgData name="Chernyshov, Stanislav" userId="ad0b13cc-2f71-4e8e-b624-f514d6ec5e1d" providerId="ADAL" clId="{4D9A8B41-83A5-034E-B408-44BEF1EC0090}" dt="2024-04-23T01:35:12.775" v="456" actId="26606"/>
          <ac:spMkLst>
            <pc:docMk/>
            <pc:sldMk cId="3826031981" sldId="273"/>
            <ac:spMk id="6" creationId="{532F0F57-A1AA-2A58-1A63-C039004DC790}"/>
          </ac:spMkLst>
        </pc:spChg>
        <pc:spChg chg="add del">
          <ac:chgData name="Chernyshov, Stanislav" userId="ad0b13cc-2f71-4e8e-b624-f514d6ec5e1d" providerId="ADAL" clId="{4D9A8B41-83A5-034E-B408-44BEF1EC0090}" dt="2024-04-23T01:35:12.775" v="456" actId="26606"/>
          <ac:spMkLst>
            <pc:docMk/>
            <pc:sldMk cId="3826031981" sldId="273"/>
            <ac:spMk id="10" creationId="{D4771268-CB57-404A-9271-370EB28F6090}"/>
          </ac:spMkLst>
        </pc:spChg>
        <pc:spChg chg="add del">
          <ac:chgData name="Chernyshov, Stanislav" userId="ad0b13cc-2f71-4e8e-b624-f514d6ec5e1d" providerId="ADAL" clId="{4D9A8B41-83A5-034E-B408-44BEF1EC0090}" dt="2024-04-23T01:53:24.198" v="1011"/>
          <ac:spMkLst>
            <pc:docMk/>
            <pc:sldMk cId="3826031981" sldId="273"/>
            <ac:spMk id="15" creationId="{3C54F4CE-85F0-46ED-80DA-9518C9251AD1}"/>
          </ac:spMkLst>
        </pc:spChg>
        <pc:spChg chg="add del">
          <ac:chgData name="Chernyshov, Stanislav" userId="ad0b13cc-2f71-4e8e-b624-f514d6ec5e1d" providerId="ADAL" clId="{4D9A8B41-83A5-034E-B408-44BEF1EC0090}" dt="2024-04-23T01:53:24.198" v="1011"/>
          <ac:spMkLst>
            <pc:docMk/>
            <pc:sldMk cId="3826031981" sldId="273"/>
            <ac:spMk id="17" creationId="{DADD1FCA-8ACB-4958-81DD-4CDD6D3E1921}"/>
          </ac:spMkLst>
        </pc:spChg>
        <pc:picChg chg="add mod ord">
          <ac:chgData name="Chernyshov, Stanislav" userId="ad0b13cc-2f71-4e8e-b624-f514d6ec5e1d" providerId="ADAL" clId="{4D9A8B41-83A5-034E-B408-44BEF1EC0090}" dt="2024-04-23T01:35:12.775" v="456" actId="26606"/>
          <ac:picMkLst>
            <pc:docMk/>
            <pc:sldMk cId="3826031981" sldId="273"/>
            <ac:picMk id="5" creationId="{A8C500C2-6145-400A-23EA-FF7242B87F86}"/>
          </ac:picMkLst>
        </pc:picChg>
      </pc:sldChg>
      <pc:sldChg chg="addSp delSp modSp new mod setBg delDesignElem">
        <pc:chgData name="Chernyshov, Stanislav" userId="ad0b13cc-2f71-4e8e-b624-f514d6ec5e1d" providerId="ADAL" clId="{4D9A8B41-83A5-034E-B408-44BEF1EC0090}" dt="2024-04-23T01:53:46.106" v="1016"/>
        <pc:sldMkLst>
          <pc:docMk/>
          <pc:sldMk cId="2824905180" sldId="274"/>
        </pc:sldMkLst>
        <pc:spChg chg="mod">
          <ac:chgData name="Chernyshov, Stanislav" userId="ad0b13cc-2f71-4e8e-b624-f514d6ec5e1d" providerId="ADAL" clId="{4D9A8B41-83A5-034E-B408-44BEF1EC0090}" dt="2024-04-23T01:53:24.198" v="1011"/>
          <ac:spMkLst>
            <pc:docMk/>
            <pc:sldMk cId="2824905180" sldId="274"/>
            <ac:spMk id="2" creationId="{9C5BFAC6-8AA2-27CB-EC0F-613AB5E97542}"/>
          </ac:spMkLst>
        </pc:spChg>
        <pc:spChg chg="mod">
          <ac:chgData name="Chernyshov, Stanislav" userId="ad0b13cc-2f71-4e8e-b624-f514d6ec5e1d" providerId="ADAL" clId="{4D9A8B41-83A5-034E-B408-44BEF1EC0090}" dt="2024-04-23T01:52:21.593" v="914" actId="20577"/>
          <ac:spMkLst>
            <pc:docMk/>
            <pc:sldMk cId="2824905180" sldId="274"/>
            <ac:spMk id="3" creationId="{7A0EB25A-E3B4-B1D1-30DD-D7E113D581B6}"/>
          </ac:spMkLst>
        </pc:spChg>
        <pc:spChg chg="add del mod">
          <ac:chgData name="Chernyshov, Stanislav" userId="ad0b13cc-2f71-4e8e-b624-f514d6ec5e1d" providerId="ADAL" clId="{4D9A8B41-83A5-034E-B408-44BEF1EC0090}" dt="2024-04-23T01:53:42.346" v="1013"/>
          <ac:spMkLst>
            <pc:docMk/>
            <pc:sldMk cId="2824905180" sldId="274"/>
            <ac:spMk id="4" creationId="{751A0CB9-CF60-F78E-3B0C-921E5749698C}"/>
          </ac:spMkLst>
        </pc:spChg>
        <pc:spChg chg="del mod">
          <ac:chgData name="Chernyshov, Stanislav" userId="ad0b13cc-2f71-4e8e-b624-f514d6ec5e1d" providerId="ADAL" clId="{4D9A8B41-83A5-034E-B408-44BEF1EC0090}" dt="2024-04-23T01:52:58.244" v="931"/>
          <ac:spMkLst>
            <pc:docMk/>
            <pc:sldMk cId="2824905180" sldId="274"/>
            <ac:spMk id="5" creationId="{2EE5FAD3-B683-960A-9BCB-051C5236B1D9}"/>
          </ac:spMkLst>
        </pc:spChg>
        <pc:spChg chg="add del mod">
          <ac:chgData name="Chernyshov, Stanislav" userId="ad0b13cc-2f71-4e8e-b624-f514d6ec5e1d" providerId="ADAL" clId="{4D9A8B41-83A5-034E-B408-44BEF1EC0090}" dt="2024-04-23T01:39:18.540" v="568"/>
          <ac:spMkLst>
            <pc:docMk/>
            <pc:sldMk cId="2824905180" sldId="274"/>
            <ac:spMk id="5" creationId="{3F269993-B711-C8FD-3AFC-335082CA429D}"/>
          </ac:spMkLst>
        </pc:spChg>
        <pc:spChg chg="add del mod">
          <ac:chgData name="Chernyshov, Stanislav" userId="ad0b13cc-2f71-4e8e-b624-f514d6ec5e1d" providerId="ADAL" clId="{4D9A8B41-83A5-034E-B408-44BEF1EC0090}" dt="2024-04-23T01:43:55.022" v="758"/>
          <ac:spMkLst>
            <pc:docMk/>
            <pc:sldMk cId="2824905180" sldId="274"/>
            <ac:spMk id="6" creationId="{9008FECA-CE90-0F37-1CFC-15A505E1C414}"/>
          </ac:spMkLst>
        </pc:spChg>
        <pc:spChg chg="add mod">
          <ac:chgData name="Chernyshov, Stanislav" userId="ad0b13cc-2f71-4e8e-b624-f514d6ec5e1d" providerId="ADAL" clId="{4D9A8B41-83A5-034E-B408-44BEF1EC0090}" dt="2024-04-23T01:52:29.475" v="916" actId="1076"/>
          <ac:spMkLst>
            <pc:docMk/>
            <pc:sldMk cId="2824905180" sldId="274"/>
            <ac:spMk id="7" creationId="{817D46AC-D795-1834-8B64-588345E4A5CF}"/>
          </ac:spMkLst>
        </pc:spChg>
        <pc:spChg chg="add mod">
          <ac:chgData name="Chernyshov, Stanislav" userId="ad0b13cc-2f71-4e8e-b624-f514d6ec5e1d" providerId="ADAL" clId="{4D9A8B41-83A5-034E-B408-44BEF1EC0090}" dt="2024-04-23T01:52:46.333" v="924"/>
          <ac:spMkLst>
            <pc:docMk/>
            <pc:sldMk cId="2824905180" sldId="274"/>
            <ac:spMk id="8" creationId="{3CD311A1-2032-7B23-B492-E8E7E2582248}"/>
          </ac:spMkLst>
        </pc:spChg>
        <pc:spChg chg="add mod">
          <ac:chgData name="Chernyshov, Stanislav" userId="ad0b13cc-2f71-4e8e-b624-f514d6ec5e1d" providerId="ADAL" clId="{4D9A8B41-83A5-034E-B408-44BEF1EC0090}" dt="2024-04-23T01:52:59.064" v="932" actId="20577"/>
          <ac:spMkLst>
            <pc:docMk/>
            <pc:sldMk cId="2824905180" sldId="274"/>
            <ac:spMk id="9" creationId="{246841FD-7053-7609-2EA7-92D6FD9843E9}"/>
          </ac:spMkLst>
        </pc:spChg>
        <pc:spChg chg="add del mod">
          <ac:chgData name="Chernyshov, Stanislav" userId="ad0b13cc-2f71-4e8e-b624-f514d6ec5e1d" providerId="ADAL" clId="{4D9A8B41-83A5-034E-B408-44BEF1EC0090}" dt="2024-04-23T01:53:46.106" v="1016"/>
          <ac:spMkLst>
            <pc:docMk/>
            <pc:sldMk cId="2824905180" sldId="274"/>
            <ac:spMk id="10" creationId="{6D7B3428-AE74-D32B-B412-8531E48926C2}"/>
          </ac:spMkLst>
        </pc:spChg>
        <pc:spChg chg="add del">
          <ac:chgData name="Chernyshov, Stanislav" userId="ad0b13cc-2f71-4e8e-b624-f514d6ec5e1d" providerId="ADAL" clId="{4D9A8B41-83A5-034E-B408-44BEF1EC0090}" dt="2024-04-23T01:53:24.198" v="1011"/>
          <ac:spMkLst>
            <pc:docMk/>
            <pc:sldMk cId="2824905180" sldId="274"/>
            <ac:spMk id="11" creationId="{9D8233B0-41B5-4D9A-AEEC-13DB66A8C9B5}"/>
          </ac:spMkLst>
        </pc:spChg>
        <pc:spChg chg="add del">
          <ac:chgData name="Chernyshov, Stanislav" userId="ad0b13cc-2f71-4e8e-b624-f514d6ec5e1d" providerId="ADAL" clId="{4D9A8B41-83A5-034E-B408-44BEF1EC0090}" dt="2024-04-23T01:53:24.198" v="1011"/>
          <ac:spMkLst>
            <pc:docMk/>
            <pc:sldMk cId="2824905180" sldId="274"/>
            <ac:spMk id="17" creationId="{E659831F-0D9A-4C63-9EBB-8435B85A440F}"/>
          </ac:spMkLst>
        </pc:spChg>
        <pc:grpChg chg="add del">
          <ac:chgData name="Chernyshov, Stanislav" userId="ad0b13cc-2f71-4e8e-b624-f514d6ec5e1d" providerId="ADAL" clId="{4D9A8B41-83A5-034E-B408-44BEF1EC0090}" dt="2024-04-23T01:53:24.198" v="1011"/>
          <ac:grpSpMkLst>
            <pc:docMk/>
            <pc:sldMk cId="2824905180" sldId="274"/>
            <ac:grpSpMk id="13" creationId="{28FAF094-D087-493F-8DF9-A486C2D6BBAA}"/>
          </ac:grpSpMkLst>
        </pc:grpChg>
      </pc:sldChg>
      <pc:sldChg chg="modSp new del mod">
        <pc:chgData name="Chernyshov, Stanislav" userId="ad0b13cc-2f71-4e8e-b624-f514d6ec5e1d" providerId="ADAL" clId="{4D9A8B41-83A5-034E-B408-44BEF1EC0090}" dt="2024-04-23T01:39:30.502" v="569" actId="2696"/>
        <pc:sldMkLst>
          <pc:docMk/>
          <pc:sldMk cId="1251242961" sldId="275"/>
        </pc:sldMkLst>
        <pc:spChg chg="mod">
          <ac:chgData name="Chernyshov, Stanislav" userId="ad0b13cc-2f71-4e8e-b624-f514d6ec5e1d" providerId="ADAL" clId="{4D9A8B41-83A5-034E-B408-44BEF1EC0090}" dt="2024-04-23T01:36:18.688" v="485" actId="20577"/>
          <ac:spMkLst>
            <pc:docMk/>
            <pc:sldMk cId="1251242961" sldId="275"/>
            <ac:spMk id="2" creationId="{8895D488-AD49-68D5-1E0D-7F8F833880DF}"/>
          </ac:spMkLst>
        </pc:spChg>
      </pc:sldChg>
      <pc:sldChg chg="modSp new mod">
        <pc:chgData name="Chernyshov, Stanislav" userId="ad0b13cc-2f71-4e8e-b624-f514d6ec5e1d" providerId="ADAL" clId="{4D9A8B41-83A5-034E-B408-44BEF1EC0090}" dt="2024-04-23T01:36:26.278" v="492" actId="20577"/>
        <pc:sldMkLst>
          <pc:docMk/>
          <pc:sldMk cId="2962948005" sldId="276"/>
        </pc:sldMkLst>
        <pc:spChg chg="mod">
          <ac:chgData name="Chernyshov, Stanislav" userId="ad0b13cc-2f71-4e8e-b624-f514d6ec5e1d" providerId="ADAL" clId="{4D9A8B41-83A5-034E-B408-44BEF1EC0090}" dt="2024-04-23T01:36:26.278" v="492" actId="20577"/>
          <ac:spMkLst>
            <pc:docMk/>
            <pc:sldMk cId="2962948005" sldId="276"/>
            <ac:spMk id="2" creationId="{18BAC5F3-4B40-DE25-CFA9-2683B8DE6F4A}"/>
          </ac:spMkLst>
        </pc:spChg>
      </pc:sldChg>
      <pc:sldChg chg="addSp delSp modSp new mod setBg delDesignElem">
        <pc:chgData name="Chernyshov, Stanislav" userId="ad0b13cc-2f71-4e8e-b624-f514d6ec5e1d" providerId="ADAL" clId="{4D9A8B41-83A5-034E-B408-44BEF1EC0090}" dt="2024-04-23T02:04:38.175" v="1051" actId="20577"/>
        <pc:sldMkLst>
          <pc:docMk/>
          <pc:sldMk cId="1256842425" sldId="277"/>
        </pc:sldMkLst>
        <pc:spChg chg="mod">
          <ac:chgData name="Chernyshov, Stanislav" userId="ad0b13cc-2f71-4e8e-b624-f514d6ec5e1d" providerId="ADAL" clId="{4D9A8B41-83A5-034E-B408-44BEF1EC0090}" dt="2024-04-23T01:48:21.075" v="852" actId="26606"/>
          <ac:spMkLst>
            <pc:docMk/>
            <pc:sldMk cId="1256842425" sldId="277"/>
            <ac:spMk id="2" creationId="{271CD387-7E0E-9B5E-1F85-05E3340754CA}"/>
          </ac:spMkLst>
        </pc:spChg>
        <pc:spChg chg="add del mod">
          <ac:chgData name="Chernyshov, Stanislav" userId="ad0b13cc-2f71-4e8e-b624-f514d6ec5e1d" providerId="ADAL" clId="{4D9A8B41-83A5-034E-B408-44BEF1EC0090}" dt="2024-04-23T01:48:21.075" v="852" actId="26606"/>
          <ac:spMkLst>
            <pc:docMk/>
            <pc:sldMk cId="1256842425" sldId="277"/>
            <ac:spMk id="3" creationId="{BF7774CB-785D-7101-5234-075E3B046D59}"/>
          </ac:spMkLst>
        </pc:spChg>
        <pc:spChg chg="add mod">
          <ac:chgData name="Chernyshov, Stanislav" userId="ad0b13cc-2f71-4e8e-b624-f514d6ec5e1d" providerId="ADAL" clId="{4D9A8B41-83A5-034E-B408-44BEF1EC0090}" dt="2024-04-23T01:40:28.774" v="633" actId="20577"/>
          <ac:spMkLst>
            <pc:docMk/>
            <pc:sldMk cId="1256842425" sldId="277"/>
            <ac:spMk id="4" creationId="{363A0A40-EED8-214E-72E5-419B45D88CF7}"/>
          </ac:spMkLst>
        </pc:spChg>
        <pc:spChg chg="add del">
          <ac:chgData name="Chernyshov, Stanislav" userId="ad0b13cc-2f71-4e8e-b624-f514d6ec5e1d" providerId="ADAL" clId="{4D9A8B41-83A5-034E-B408-44BEF1EC0090}" dt="2024-04-23T01:47:34.629" v="849" actId="26606"/>
          <ac:spMkLst>
            <pc:docMk/>
            <pc:sldMk cId="1256842425" sldId="277"/>
            <ac:spMk id="6" creationId="{9D8233B0-41B5-4D9A-AEEC-13DB66A8C9B5}"/>
          </ac:spMkLst>
        </pc:spChg>
        <pc:spChg chg="add del">
          <ac:chgData name="Chernyshov, Stanislav" userId="ad0b13cc-2f71-4e8e-b624-f514d6ec5e1d" providerId="ADAL" clId="{4D9A8B41-83A5-034E-B408-44BEF1EC0090}" dt="2024-04-23T01:53:24.198" v="1011"/>
          <ac:spMkLst>
            <pc:docMk/>
            <pc:sldMk cId="1256842425" sldId="277"/>
            <ac:spMk id="8" creationId="{9D8233B0-41B5-4D9A-AEEC-13DB66A8C9B5}"/>
          </ac:spMkLst>
        </pc:spChg>
        <pc:spChg chg="add del">
          <ac:chgData name="Chernyshov, Stanislav" userId="ad0b13cc-2f71-4e8e-b624-f514d6ec5e1d" providerId="ADAL" clId="{4D9A8B41-83A5-034E-B408-44BEF1EC0090}" dt="2024-04-23T01:46:43.567" v="847" actId="26606"/>
          <ac:spMkLst>
            <pc:docMk/>
            <pc:sldMk cId="1256842425" sldId="277"/>
            <ac:spMk id="9" creationId="{9D8233B0-41B5-4D9A-AEEC-13DB66A8C9B5}"/>
          </ac:spMkLst>
        </pc:spChg>
        <pc:spChg chg="add del">
          <ac:chgData name="Chernyshov, Stanislav" userId="ad0b13cc-2f71-4e8e-b624-f514d6ec5e1d" providerId="ADAL" clId="{4D9A8B41-83A5-034E-B408-44BEF1EC0090}" dt="2024-04-23T01:47:34.629" v="849" actId="26606"/>
          <ac:spMkLst>
            <pc:docMk/>
            <pc:sldMk cId="1256842425" sldId="277"/>
            <ac:spMk id="14" creationId="{E659831F-0D9A-4C63-9EBB-8435B85A440F}"/>
          </ac:spMkLst>
        </pc:spChg>
        <pc:spChg chg="add del">
          <ac:chgData name="Chernyshov, Stanislav" userId="ad0b13cc-2f71-4e8e-b624-f514d6ec5e1d" providerId="ADAL" clId="{4D9A8B41-83A5-034E-B408-44BEF1EC0090}" dt="2024-04-23T01:46:43.567" v="847" actId="26606"/>
          <ac:spMkLst>
            <pc:docMk/>
            <pc:sldMk cId="1256842425" sldId="277"/>
            <ac:spMk id="15" creationId="{E659831F-0D9A-4C63-9EBB-8435B85A440F}"/>
          </ac:spMkLst>
        </pc:spChg>
        <pc:spChg chg="add del">
          <ac:chgData name="Chernyshov, Stanislav" userId="ad0b13cc-2f71-4e8e-b624-f514d6ec5e1d" providerId="ADAL" clId="{4D9A8B41-83A5-034E-B408-44BEF1EC0090}" dt="2024-04-23T01:53:24.198" v="1011"/>
          <ac:spMkLst>
            <pc:docMk/>
            <pc:sldMk cId="1256842425" sldId="277"/>
            <ac:spMk id="17" creationId="{E659831F-0D9A-4C63-9EBB-8435B85A440F}"/>
          </ac:spMkLst>
        </pc:spChg>
        <pc:grpChg chg="add del">
          <ac:chgData name="Chernyshov, Stanislav" userId="ad0b13cc-2f71-4e8e-b624-f514d6ec5e1d" providerId="ADAL" clId="{4D9A8B41-83A5-034E-B408-44BEF1EC0090}" dt="2024-04-23T01:47:34.629" v="849" actId="26606"/>
          <ac:grpSpMkLst>
            <pc:docMk/>
            <pc:sldMk cId="1256842425" sldId="277"/>
            <ac:grpSpMk id="7" creationId="{28FAF094-D087-493F-8DF9-A486C2D6BBAA}"/>
          </ac:grpSpMkLst>
        </pc:grpChg>
        <pc:grpChg chg="add del">
          <ac:chgData name="Chernyshov, Stanislav" userId="ad0b13cc-2f71-4e8e-b624-f514d6ec5e1d" providerId="ADAL" clId="{4D9A8B41-83A5-034E-B408-44BEF1EC0090}" dt="2024-04-23T01:53:24.198" v="1011"/>
          <ac:grpSpMkLst>
            <pc:docMk/>
            <pc:sldMk cId="1256842425" sldId="277"/>
            <ac:grpSpMk id="10" creationId="{28FAF094-D087-493F-8DF9-A486C2D6BBAA}"/>
          </ac:grpSpMkLst>
        </pc:grpChg>
        <pc:grpChg chg="add del">
          <ac:chgData name="Chernyshov, Stanislav" userId="ad0b13cc-2f71-4e8e-b624-f514d6ec5e1d" providerId="ADAL" clId="{4D9A8B41-83A5-034E-B408-44BEF1EC0090}" dt="2024-04-23T01:46:43.567" v="847" actId="26606"/>
          <ac:grpSpMkLst>
            <pc:docMk/>
            <pc:sldMk cId="1256842425" sldId="277"/>
            <ac:grpSpMk id="11" creationId="{28FAF094-D087-493F-8DF9-A486C2D6BBAA}"/>
          </ac:grpSpMkLst>
        </pc:grpChg>
        <pc:graphicFrameChg chg="add del">
          <ac:chgData name="Chernyshov, Stanislav" userId="ad0b13cc-2f71-4e8e-b624-f514d6ec5e1d" providerId="ADAL" clId="{4D9A8B41-83A5-034E-B408-44BEF1EC0090}" dt="2024-04-23T01:46:43.567" v="847" actId="26606"/>
          <ac:graphicFrameMkLst>
            <pc:docMk/>
            <pc:sldMk cId="1256842425" sldId="277"/>
            <ac:graphicFrameMk id="5" creationId="{E1C52921-1A9D-6811-D9D3-FA38855A00F6}"/>
          </ac:graphicFrameMkLst>
        </pc:graphicFrameChg>
        <pc:graphicFrameChg chg="add del">
          <ac:chgData name="Chernyshov, Stanislav" userId="ad0b13cc-2f71-4e8e-b624-f514d6ec5e1d" providerId="ADAL" clId="{4D9A8B41-83A5-034E-B408-44BEF1EC0090}" dt="2024-04-23T01:47:34.629" v="849" actId="26606"/>
          <ac:graphicFrameMkLst>
            <pc:docMk/>
            <pc:sldMk cId="1256842425" sldId="277"/>
            <ac:graphicFrameMk id="16" creationId="{D2910083-2BAC-413F-5A31-F305BD7F9069}"/>
          </ac:graphicFrameMkLst>
        </pc:graphicFrameChg>
        <pc:graphicFrameChg chg="add mod">
          <ac:chgData name="Chernyshov, Stanislav" userId="ad0b13cc-2f71-4e8e-b624-f514d6ec5e1d" providerId="ADAL" clId="{4D9A8B41-83A5-034E-B408-44BEF1EC0090}" dt="2024-04-23T02:04:38.175" v="1051" actId="20577"/>
          <ac:graphicFrameMkLst>
            <pc:docMk/>
            <pc:sldMk cId="1256842425" sldId="277"/>
            <ac:graphicFrameMk id="18" creationId="{A4084456-3537-D8D1-C041-98AD13B02482}"/>
          </ac:graphicFrameMkLst>
        </pc:graphicFrameChg>
      </pc:sldChg>
      <pc:sldChg chg="addSp delSp modSp new mod setBg delDesignElem">
        <pc:chgData name="Chernyshov, Stanislav" userId="ad0b13cc-2f71-4e8e-b624-f514d6ec5e1d" providerId="ADAL" clId="{4D9A8B41-83A5-034E-B408-44BEF1EC0090}" dt="2024-04-23T01:53:24.198" v="1011"/>
        <pc:sldMkLst>
          <pc:docMk/>
          <pc:sldMk cId="153143745" sldId="278"/>
        </pc:sldMkLst>
        <pc:spChg chg="mod">
          <ac:chgData name="Chernyshov, Stanislav" userId="ad0b13cc-2f71-4e8e-b624-f514d6ec5e1d" providerId="ADAL" clId="{4D9A8B41-83A5-034E-B408-44BEF1EC0090}" dt="2024-04-23T01:50:19.225" v="869" actId="20577"/>
          <ac:spMkLst>
            <pc:docMk/>
            <pc:sldMk cId="153143745" sldId="278"/>
            <ac:spMk id="2" creationId="{F2463E73-8269-B138-06D6-AE0A669D9D41}"/>
          </ac:spMkLst>
        </pc:spChg>
        <pc:spChg chg="add del">
          <ac:chgData name="Chernyshov, Stanislav" userId="ad0b13cc-2f71-4e8e-b624-f514d6ec5e1d" providerId="ADAL" clId="{4D9A8B41-83A5-034E-B408-44BEF1EC0090}" dt="2024-04-23T01:50:10.356" v="868" actId="26606"/>
          <ac:spMkLst>
            <pc:docMk/>
            <pc:sldMk cId="153143745" sldId="278"/>
            <ac:spMk id="3" creationId="{1716ED95-5F26-F4A2-7B0D-81CA2BD60A48}"/>
          </ac:spMkLst>
        </pc:spChg>
        <pc:spChg chg="add del">
          <ac:chgData name="Chernyshov, Stanislav" userId="ad0b13cc-2f71-4e8e-b624-f514d6ec5e1d" providerId="ADAL" clId="{4D9A8B41-83A5-034E-B408-44BEF1EC0090}" dt="2024-04-23T01:49:55.029" v="859" actId="26606"/>
          <ac:spMkLst>
            <pc:docMk/>
            <pc:sldMk cId="153143745" sldId="278"/>
            <ac:spMk id="9" creationId="{9D8233B0-41B5-4D9A-AEEC-13DB66A8C9B5}"/>
          </ac:spMkLst>
        </pc:spChg>
        <pc:spChg chg="add del">
          <ac:chgData name="Chernyshov, Stanislav" userId="ad0b13cc-2f71-4e8e-b624-f514d6ec5e1d" providerId="ADAL" clId="{4D9A8B41-83A5-034E-B408-44BEF1EC0090}" dt="2024-04-23T01:49:55.862" v="861" actId="26606"/>
          <ac:spMkLst>
            <pc:docMk/>
            <pc:sldMk cId="153143745" sldId="278"/>
            <ac:spMk id="10" creationId="{B50AB553-2A96-4A92-96F2-93548E096954}"/>
          </ac:spMkLst>
        </pc:spChg>
        <pc:spChg chg="add del">
          <ac:chgData name="Chernyshov, Stanislav" userId="ad0b13cc-2f71-4e8e-b624-f514d6ec5e1d" providerId="ADAL" clId="{4D9A8B41-83A5-034E-B408-44BEF1EC0090}" dt="2024-04-23T01:49:55.029" v="859" actId="26606"/>
          <ac:spMkLst>
            <pc:docMk/>
            <pc:sldMk cId="153143745" sldId="278"/>
            <ac:spMk id="15" creationId="{E659831F-0D9A-4C63-9EBB-8435B85A440F}"/>
          </ac:spMkLst>
        </pc:spChg>
        <pc:spChg chg="add del">
          <ac:chgData name="Chernyshov, Stanislav" userId="ad0b13cc-2f71-4e8e-b624-f514d6ec5e1d" providerId="ADAL" clId="{4D9A8B41-83A5-034E-B408-44BEF1EC0090}" dt="2024-04-23T01:49:57.946" v="863" actId="26606"/>
          <ac:spMkLst>
            <pc:docMk/>
            <pc:sldMk cId="153143745" sldId="278"/>
            <ac:spMk id="19" creationId="{A1F6BF70-C7D1-4AF9-8DB4-BEEB8A9C3529}"/>
          </ac:spMkLst>
        </pc:spChg>
        <pc:spChg chg="add del">
          <ac:chgData name="Chernyshov, Stanislav" userId="ad0b13cc-2f71-4e8e-b624-f514d6ec5e1d" providerId="ADAL" clId="{4D9A8B41-83A5-034E-B408-44BEF1EC0090}" dt="2024-04-23T01:49:57.946" v="863" actId="26606"/>
          <ac:spMkLst>
            <pc:docMk/>
            <pc:sldMk cId="153143745" sldId="278"/>
            <ac:spMk id="21" creationId="{2C1BBA94-3F40-40AA-8BB9-E69E25E537C1}"/>
          </ac:spMkLst>
        </pc:spChg>
        <pc:spChg chg="add del">
          <ac:chgData name="Chernyshov, Stanislav" userId="ad0b13cc-2f71-4e8e-b624-f514d6ec5e1d" providerId="ADAL" clId="{4D9A8B41-83A5-034E-B408-44BEF1EC0090}" dt="2024-04-23T01:50:05.477" v="865" actId="26606"/>
          <ac:spMkLst>
            <pc:docMk/>
            <pc:sldMk cId="153143745" sldId="278"/>
            <ac:spMk id="24" creationId="{35DB3719-6FDC-4E5D-891D-FF40B7300F64}"/>
          </ac:spMkLst>
        </pc:spChg>
        <pc:spChg chg="add del">
          <ac:chgData name="Chernyshov, Stanislav" userId="ad0b13cc-2f71-4e8e-b624-f514d6ec5e1d" providerId="ADAL" clId="{4D9A8B41-83A5-034E-B408-44BEF1EC0090}" dt="2024-04-23T01:50:05.477" v="865" actId="26606"/>
          <ac:spMkLst>
            <pc:docMk/>
            <pc:sldMk cId="153143745" sldId="278"/>
            <ac:spMk id="25" creationId="{E0CBAC23-2E3F-4A90-BA59-F8299F6A5439}"/>
          </ac:spMkLst>
        </pc:spChg>
        <pc:spChg chg="add del">
          <ac:chgData name="Chernyshov, Stanislav" userId="ad0b13cc-2f71-4e8e-b624-f514d6ec5e1d" providerId="ADAL" clId="{4D9A8B41-83A5-034E-B408-44BEF1EC0090}" dt="2024-04-23T01:50:10.339" v="867" actId="26606"/>
          <ac:spMkLst>
            <pc:docMk/>
            <pc:sldMk cId="153143745" sldId="278"/>
            <ac:spMk id="28" creationId="{5C8908E2-EE49-44D2-9428-A28D2312A8D5}"/>
          </ac:spMkLst>
        </pc:spChg>
        <pc:spChg chg="add del">
          <ac:chgData name="Chernyshov, Stanislav" userId="ad0b13cc-2f71-4e8e-b624-f514d6ec5e1d" providerId="ADAL" clId="{4D9A8B41-83A5-034E-B408-44BEF1EC0090}" dt="2024-04-23T01:50:10.339" v="867" actId="26606"/>
          <ac:spMkLst>
            <pc:docMk/>
            <pc:sldMk cId="153143745" sldId="278"/>
            <ac:spMk id="30" creationId="{7449A6C7-D15F-4AA5-BFA5-71A404B47016}"/>
          </ac:spMkLst>
        </pc:spChg>
        <pc:spChg chg="add del">
          <ac:chgData name="Chernyshov, Stanislav" userId="ad0b13cc-2f71-4e8e-b624-f514d6ec5e1d" providerId="ADAL" clId="{4D9A8B41-83A5-034E-B408-44BEF1EC0090}" dt="2024-04-23T01:50:10.339" v="867" actId="26606"/>
          <ac:spMkLst>
            <pc:docMk/>
            <pc:sldMk cId="153143745" sldId="278"/>
            <ac:spMk id="31" creationId="{ED888B23-07FA-482A-96DF-47E31AF1A603}"/>
          </ac:spMkLst>
        </pc:spChg>
        <pc:spChg chg="add del">
          <ac:chgData name="Chernyshov, Stanislav" userId="ad0b13cc-2f71-4e8e-b624-f514d6ec5e1d" providerId="ADAL" clId="{4D9A8B41-83A5-034E-B408-44BEF1EC0090}" dt="2024-04-23T01:53:24.198" v="1011"/>
          <ac:spMkLst>
            <pc:docMk/>
            <pc:sldMk cId="153143745" sldId="278"/>
            <ac:spMk id="34" creationId="{16AC3602-3348-4F31-9E43-076B03514ECB}"/>
          </ac:spMkLst>
        </pc:spChg>
        <pc:spChg chg="add del">
          <ac:chgData name="Chernyshov, Stanislav" userId="ad0b13cc-2f71-4e8e-b624-f514d6ec5e1d" providerId="ADAL" clId="{4D9A8B41-83A5-034E-B408-44BEF1EC0090}" dt="2024-04-23T01:53:24.198" v="1011"/>
          <ac:spMkLst>
            <pc:docMk/>
            <pc:sldMk cId="153143745" sldId="278"/>
            <ac:spMk id="35" creationId="{394094B0-A6C9-44BE-9042-66EF0612F625}"/>
          </ac:spMkLst>
        </pc:spChg>
        <pc:spChg chg="add del">
          <ac:chgData name="Chernyshov, Stanislav" userId="ad0b13cc-2f71-4e8e-b624-f514d6ec5e1d" providerId="ADAL" clId="{4D9A8B41-83A5-034E-B408-44BEF1EC0090}" dt="2024-04-23T01:53:24.198" v="1011"/>
          <ac:spMkLst>
            <pc:docMk/>
            <pc:sldMk cId="153143745" sldId="278"/>
            <ac:spMk id="36" creationId="{64C2CA96-0B16-4AA7-B340-33044D238597}"/>
          </ac:spMkLst>
        </pc:spChg>
        <pc:spChg chg="add del">
          <ac:chgData name="Chernyshov, Stanislav" userId="ad0b13cc-2f71-4e8e-b624-f514d6ec5e1d" providerId="ADAL" clId="{4D9A8B41-83A5-034E-B408-44BEF1EC0090}" dt="2024-04-23T01:53:24.198" v="1011"/>
          <ac:spMkLst>
            <pc:docMk/>
            <pc:sldMk cId="153143745" sldId="278"/>
            <ac:spMk id="37" creationId="{1D50D7A8-F1D5-4306-8A9B-DD7A73EB8BCE}"/>
          </ac:spMkLst>
        </pc:spChg>
        <pc:grpChg chg="add del">
          <ac:chgData name="Chernyshov, Stanislav" userId="ad0b13cc-2f71-4e8e-b624-f514d6ec5e1d" providerId="ADAL" clId="{4D9A8B41-83A5-034E-B408-44BEF1EC0090}" dt="2024-04-23T01:49:55.029" v="859" actId="26606"/>
          <ac:grpSpMkLst>
            <pc:docMk/>
            <pc:sldMk cId="153143745" sldId="278"/>
            <ac:grpSpMk id="11" creationId="{28FAF094-D087-493F-8DF9-A486C2D6BBAA}"/>
          </ac:grpSpMkLst>
        </pc:grpChg>
        <pc:grpChg chg="add del">
          <ac:chgData name="Chernyshov, Stanislav" userId="ad0b13cc-2f71-4e8e-b624-f514d6ec5e1d" providerId="ADAL" clId="{4D9A8B41-83A5-034E-B408-44BEF1EC0090}" dt="2024-04-23T01:49:57.946" v="863" actId="26606"/>
          <ac:grpSpMkLst>
            <pc:docMk/>
            <pc:sldMk cId="153143745" sldId="278"/>
            <ac:grpSpMk id="20" creationId="{0C66A8B6-1F6E-4FCC-93B9-B9986B6FD111}"/>
          </ac:grpSpMkLst>
        </pc:grpChg>
        <pc:grpChg chg="add del">
          <ac:chgData name="Chernyshov, Stanislav" userId="ad0b13cc-2f71-4e8e-b624-f514d6ec5e1d" providerId="ADAL" clId="{4D9A8B41-83A5-034E-B408-44BEF1EC0090}" dt="2024-04-23T01:50:10.339" v="867" actId="26606"/>
          <ac:grpSpMkLst>
            <pc:docMk/>
            <pc:sldMk cId="153143745" sldId="278"/>
            <ac:grpSpMk id="29" creationId="{05314994-6337-4875-8CF5-652CAFE8342C}"/>
          </ac:grpSpMkLst>
        </pc:grpChg>
        <pc:graphicFrameChg chg="add del">
          <ac:chgData name="Chernyshov, Stanislav" userId="ad0b13cc-2f71-4e8e-b624-f514d6ec5e1d" providerId="ADAL" clId="{4D9A8B41-83A5-034E-B408-44BEF1EC0090}" dt="2024-04-23T01:49:55.029" v="859" actId="26606"/>
          <ac:graphicFrameMkLst>
            <pc:docMk/>
            <pc:sldMk cId="153143745" sldId="278"/>
            <ac:graphicFrameMk id="5" creationId="{F6D949B1-556B-6D4C-8197-2ADCD9928368}"/>
          </ac:graphicFrameMkLst>
        </pc:graphicFrameChg>
        <pc:graphicFrameChg chg="add del">
          <ac:chgData name="Chernyshov, Stanislav" userId="ad0b13cc-2f71-4e8e-b624-f514d6ec5e1d" providerId="ADAL" clId="{4D9A8B41-83A5-034E-B408-44BEF1EC0090}" dt="2024-04-23T01:49:55.862" v="861" actId="26606"/>
          <ac:graphicFrameMkLst>
            <pc:docMk/>
            <pc:sldMk cId="153143745" sldId="278"/>
            <ac:graphicFrameMk id="17" creationId="{9FA6059F-728E-648C-9640-747DE792A810}"/>
          </ac:graphicFrameMkLst>
        </pc:graphicFrameChg>
        <pc:graphicFrameChg chg="add del">
          <ac:chgData name="Chernyshov, Stanislav" userId="ad0b13cc-2f71-4e8e-b624-f514d6ec5e1d" providerId="ADAL" clId="{4D9A8B41-83A5-034E-B408-44BEF1EC0090}" dt="2024-04-23T01:49:57.946" v="863" actId="26606"/>
          <ac:graphicFrameMkLst>
            <pc:docMk/>
            <pc:sldMk cId="153143745" sldId="278"/>
            <ac:graphicFrameMk id="22" creationId="{46EDEE84-0B2C-1038-663C-51562046963E}"/>
          </ac:graphicFrameMkLst>
        </pc:graphicFrameChg>
        <pc:graphicFrameChg chg="add del">
          <ac:chgData name="Chernyshov, Stanislav" userId="ad0b13cc-2f71-4e8e-b624-f514d6ec5e1d" providerId="ADAL" clId="{4D9A8B41-83A5-034E-B408-44BEF1EC0090}" dt="2024-04-23T01:50:05.477" v="865" actId="26606"/>
          <ac:graphicFrameMkLst>
            <pc:docMk/>
            <pc:sldMk cId="153143745" sldId="278"/>
            <ac:graphicFrameMk id="26" creationId="{CA0C309E-C2E3-EFCA-EAFE-A44748E1BFD2}"/>
          </ac:graphicFrameMkLst>
        </pc:graphicFrameChg>
        <pc:graphicFrameChg chg="add del">
          <ac:chgData name="Chernyshov, Stanislav" userId="ad0b13cc-2f71-4e8e-b624-f514d6ec5e1d" providerId="ADAL" clId="{4D9A8B41-83A5-034E-B408-44BEF1EC0090}" dt="2024-04-23T01:50:10.339" v="867" actId="26606"/>
          <ac:graphicFrameMkLst>
            <pc:docMk/>
            <pc:sldMk cId="153143745" sldId="278"/>
            <ac:graphicFrameMk id="32" creationId="{C2CA56B5-8370-5974-B5C1-028A06502707}"/>
          </ac:graphicFrameMkLst>
        </pc:graphicFrameChg>
        <pc:graphicFrameChg chg="add mod">
          <ac:chgData name="Chernyshov, Stanislav" userId="ad0b13cc-2f71-4e8e-b624-f514d6ec5e1d" providerId="ADAL" clId="{4D9A8B41-83A5-034E-B408-44BEF1EC0090}" dt="2024-04-23T01:51:40.220" v="906" actId="20577"/>
          <ac:graphicFrameMkLst>
            <pc:docMk/>
            <pc:sldMk cId="153143745" sldId="278"/>
            <ac:graphicFrameMk id="38" creationId="{90771F5A-6F58-1882-DDC2-831DC56FA8BF}"/>
          </ac:graphicFrameMkLst>
        </pc:graphicFrameChg>
        <pc:picChg chg="add del">
          <ac:chgData name="Chernyshov, Stanislav" userId="ad0b13cc-2f71-4e8e-b624-f514d6ec5e1d" providerId="ADAL" clId="{4D9A8B41-83A5-034E-B408-44BEF1EC0090}" dt="2024-04-23T01:49:55.862" v="861" actId="26606"/>
          <ac:picMkLst>
            <pc:docMk/>
            <pc:sldMk cId="153143745" sldId="278"/>
            <ac:picMk id="6" creationId="{355261FA-4936-4E45-3FEF-70305174E3F9}"/>
          </ac:picMkLst>
        </pc:picChg>
      </pc:sldChg>
      <pc:sldChg chg="addSp delSp modSp mod">
        <pc:chgData name="Chernyshov, Stanislav" userId="ad0b13cc-2f71-4e8e-b624-f514d6ec5e1d" providerId="ADAL" clId="{4D9A8B41-83A5-034E-B408-44BEF1EC0090}" dt="2024-04-23T01:54:47.168" v="1028"/>
        <pc:sldMkLst>
          <pc:docMk/>
          <pc:sldMk cId="1195019221" sldId="280"/>
        </pc:sldMkLst>
        <pc:spChg chg="mod">
          <ac:chgData name="Chernyshov, Stanislav" userId="ad0b13cc-2f71-4e8e-b624-f514d6ec5e1d" providerId="ADAL" clId="{4D9A8B41-83A5-034E-B408-44BEF1EC0090}" dt="2024-04-23T01:53:24.198" v="1011"/>
          <ac:spMkLst>
            <pc:docMk/>
            <pc:sldMk cId="1195019221" sldId="280"/>
            <ac:spMk id="2" creationId="{55A72135-9D51-41C4-953A-97CFFB57A7A3}"/>
          </ac:spMkLst>
        </pc:spChg>
        <pc:spChg chg="add del mod">
          <ac:chgData name="Chernyshov, Stanislav" userId="ad0b13cc-2f71-4e8e-b624-f514d6ec5e1d" providerId="ADAL" clId="{4D9A8B41-83A5-034E-B408-44BEF1EC0090}" dt="2024-04-23T01:54:43.671" v="1027" actId="26606"/>
          <ac:spMkLst>
            <pc:docMk/>
            <pc:sldMk cId="1195019221" sldId="280"/>
            <ac:spMk id="3" creationId="{399C4982-BB1A-05CB-3257-3E306E793959}"/>
          </ac:spMkLst>
        </pc:spChg>
        <pc:graphicFrameChg chg="add del">
          <ac:chgData name="Chernyshov, Stanislav" userId="ad0b13cc-2f71-4e8e-b624-f514d6ec5e1d" providerId="ADAL" clId="{4D9A8B41-83A5-034E-B408-44BEF1EC0090}" dt="2024-04-23T01:54:18.255" v="1018" actId="26606"/>
          <ac:graphicFrameMkLst>
            <pc:docMk/>
            <pc:sldMk cId="1195019221" sldId="280"/>
            <ac:graphicFrameMk id="5" creationId="{85A9BE6D-07D3-BEEF-B909-ACBA9F5D01AF}"/>
          </ac:graphicFrameMkLst>
        </pc:graphicFrameChg>
        <pc:graphicFrameChg chg="add del">
          <ac:chgData name="Chernyshov, Stanislav" userId="ad0b13cc-2f71-4e8e-b624-f514d6ec5e1d" providerId="ADAL" clId="{4D9A8B41-83A5-034E-B408-44BEF1EC0090}" dt="2024-04-23T01:54:39.956" v="1020" actId="26606"/>
          <ac:graphicFrameMkLst>
            <pc:docMk/>
            <pc:sldMk cId="1195019221" sldId="280"/>
            <ac:graphicFrameMk id="6" creationId="{85A9BE6D-07D3-BEEF-B909-ACBA9F5D01AF}"/>
          </ac:graphicFrameMkLst>
        </pc:graphicFrameChg>
        <pc:graphicFrameChg chg="add del">
          <ac:chgData name="Chernyshov, Stanislav" userId="ad0b13cc-2f71-4e8e-b624-f514d6ec5e1d" providerId="ADAL" clId="{4D9A8B41-83A5-034E-B408-44BEF1EC0090}" dt="2024-04-23T01:54:41.886" v="1022" actId="26606"/>
          <ac:graphicFrameMkLst>
            <pc:docMk/>
            <pc:sldMk cId="1195019221" sldId="280"/>
            <ac:graphicFrameMk id="8" creationId="{07DEAF97-E5DE-90C1-2342-626800698782}"/>
          </ac:graphicFrameMkLst>
        </pc:graphicFrameChg>
        <pc:graphicFrameChg chg="add del">
          <ac:chgData name="Chernyshov, Stanislav" userId="ad0b13cc-2f71-4e8e-b624-f514d6ec5e1d" providerId="ADAL" clId="{4D9A8B41-83A5-034E-B408-44BEF1EC0090}" dt="2024-04-23T01:54:42.399" v="1024" actId="26606"/>
          <ac:graphicFrameMkLst>
            <pc:docMk/>
            <pc:sldMk cId="1195019221" sldId="280"/>
            <ac:graphicFrameMk id="10" creationId="{85A9BE6D-07D3-BEEF-B909-ACBA9F5D01AF}"/>
          </ac:graphicFrameMkLst>
        </pc:graphicFrameChg>
        <pc:graphicFrameChg chg="add del">
          <ac:chgData name="Chernyshov, Stanislav" userId="ad0b13cc-2f71-4e8e-b624-f514d6ec5e1d" providerId="ADAL" clId="{4D9A8B41-83A5-034E-B408-44BEF1EC0090}" dt="2024-04-23T01:54:43.652" v="1026" actId="26606"/>
          <ac:graphicFrameMkLst>
            <pc:docMk/>
            <pc:sldMk cId="1195019221" sldId="280"/>
            <ac:graphicFrameMk id="12" creationId="{07DEAF97-E5DE-90C1-2342-626800698782}"/>
          </ac:graphicFrameMkLst>
        </pc:graphicFrameChg>
        <pc:graphicFrameChg chg="add mod">
          <ac:chgData name="Chernyshov, Stanislav" userId="ad0b13cc-2f71-4e8e-b624-f514d6ec5e1d" providerId="ADAL" clId="{4D9A8B41-83A5-034E-B408-44BEF1EC0090}" dt="2024-04-23T01:54:47.168" v="1028"/>
          <ac:graphicFrameMkLst>
            <pc:docMk/>
            <pc:sldMk cId="1195019221" sldId="280"/>
            <ac:graphicFrameMk id="14" creationId="{85A9BE6D-07D3-BEEF-B909-ACBA9F5D01AF}"/>
          </ac:graphicFrameMkLst>
        </pc:graphicFrameChg>
      </pc:sldChg>
      <pc:sldChg chg="modSp mod">
        <pc:chgData name="Chernyshov, Stanislav" userId="ad0b13cc-2f71-4e8e-b624-f514d6ec5e1d" providerId="ADAL" clId="{4D9A8B41-83A5-034E-B408-44BEF1EC0090}" dt="2024-04-23T01:53:24.198" v="1011"/>
        <pc:sldMkLst>
          <pc:docMk/>
          <pc:sldMk cId="4058418688" sldId="281"/>
        </pc:sldMkLst>
        <pc:spChg chg="mod">
          <ac:chgData name="Chernyshov, Stanislav" userId="ad0b13cc-2f71-4e8e-b624-f514d6ec5e1d" providerId="ADAL" clId="{4D9A8B41-83A5-034E-B408-44BEF1EC0090}" dt="2024-04-23T01:53:24.198" v="1011"/>
          <ac:spMkLst>
            <pc:docMk/>
            <pc:sldMk cId="4058418688" sldId="281"/>
            <ac:spMk id="2" creationId="{7D9E1FF4-6FC3-9FF2-1071-458135A1377F}"/>
          </ac:spMkLst>
        </pc:spChg>
        <pc:spChg chg="mod">
          <ac:chgData name="Chernyshov, Stanislav" userId="ad0b13cc-2f71-4e8e-b624-f514d6ec5e1d" providerId="ADAL" clId="{4D9A8B41-83A5-034E-B408-44BEF1EC0090}" dt="2024-04-23T01:53:24.198" v="1011"/>
          <ac:spMkLst>
            <pc:docMk/>
            <pc:sldMk cId="4058418688" sldId="281"/>
            <ac:spMk id="3" creationId="{18D2C49C-6E9F-4251-9AF8-2165F1105EA1}"/>
          </ac:spMkLst>
        </pc:spChg>
      </pc:sldChg>
    </pc:docChg>
  </pc:docChgLst>
  <pc:docChgLst>
    <pc:chgData name="Nicholson, Benjamin" userId="8ab1e578-c823-4b6c-b2a1-a2396a24d616" providerId="ADAL" clId="{0B71B6ED-F12A-B74F-9FF0-90ACF2FC5B0A}"/>
    <pc:docChg chg="custSel modSld">
      <pc:chgData name="Nicholson, Benjamin" userId="8ab1e578-c823-4b6c-b2a1-a2396a24d616" providerId="ADAL" clId="{0B71B6ED-F12A-B74F-9FF0-90ACF2FC5B0A}" dt="2024-04-23T03:39:04.552" v="7" actId="1076"/>
      <pc:docMkLst>
        <pc:docMk/>
      </pc:docMkLst>
      <pc:sldChg chg="addSp delSp modSp mod">
        <pc:chgData name="Nicholson, Benjamin" userId="8ab1e578-c823-4b6c-b2a1-a2396a24d616" providerId="ADAL" clId="{0B71B6ED-F12A-B74F-9FF0-90ACF2FC5B0A}" dt="2024-04-23T03:39:04.552" v="7" actId="1076"/>
        <pc:sldMkLst>
          <pc:docMk/>
          <pc:sldMk cId="4232812722" sldId="268"/>
        </pc:sldMkLst>
        <pc:spChg chg="add del mod">
          <ac:chgData name="Nicholson, Benjamin" userId="8ab1e578-c823-4b6c-b2a1-a2396a24d616" providerId="ADAL" clId="{0B71B6ED-F12A-B74F-9FF0-90ACF2FC5B0A}" dt="2024-04-23T03:38:52.229" v="1"/>
          <ac:spMkLst>
            <pc:docMk/>
            <pc:sldMk cId="4232812722" sldId="268"/>
            <ac:spMk id="4" creationId="{80D4A6BF-7CF7-A0FB-51B3-327143C736E0}"/>
          </ac:spMkLst>
        </pc:spChg>
        <pc:picChg chg="del">
          <ac:chgData name="Nicholson, Benjamin" userId="8ab1e578-c823-4b6c-b2a1-a2396a24d616" providerId="ADAL" clId="{0B71B6ED-F12A-B74F-9FF0-90ACF2FC5B0A}" dt="2024-04-23T03:37:40.546" v="0" actId="478"/>
          <ac:picMkLst>
            <pc:docMk/>
            <pc:sldMk cId="4232812722" sldId="268"/>
            <ac:picMk id="5" creationId="{E48B0D24-6C0D-2AD2-7B20-BEBA46FE14F7}"/>
          </ac:picMkLst>
        </pc:picChg>
        <pc:picChg chg="add mod">
          <ac:chgData name="Nicholson, Benjamin" userId="8ab1e578-c823-4b6c-b2a1-a2396a24d616" providerId="ADAL" clId="{0B71B6ED-F12A-B74F-9FF0-90ACF2FC5B0A}" dt="2024-04-23T03:39:04.552" v="7" actId="1076"/>
          <ac:picMkLst>
            <pc:docMk/>
            <pc:sldMk cId="4232812722" sldId="268"/>
            <ac:picMk id="7" creationId="{6E7A8BD2-D2AC-F9C6-FE67-3C49BCCE659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9.png"/><Relationship Id="rId7" Type="http://schemas.openxmlformats.org/officeDocument/2006/relationships/image" Target="../media/image21.png"/><Relationship Id="rId12" Type="http://schemas.openxmlformats.org/officeDocument/2006/relationships/image" Target="../media/image36.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9.png"/><Relationship Id="rId7" Type="http://schemas.openxmlformats.org/officeDocument/2006/relationships/image" Target="../media/image21.png"/><Relationship Id="rId12" Type="http://schemas.openxmlformats.org/officeDocument/2006/relationships/image" Target="../media/image36.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C5641-5AA7-4ABF-9AA4-C26C9E23276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097F43D-E137-4671-89A6-0408CBB569A3}">
      <dgm:prSet/>
      <dgm:spPr/>
      <dgm:t>
        <a:bodyPr/>
        <a:lstStyle/>
        <a:p>
          <a:pPr>
            <a:defRPr cap="all"/>
          </a:pPr>
          <a:r>
            <a:rPr lang="en-US"/>
            <a:t>There is no given time in the data</a:t>
          </a:r>
        </a:p>
      </dgm:t>
    </dgm:pt>
    <dgm:pt modelId="{F22887C8-BED7-4199-8A84-83849CD48ECC}" type="parTrans" cxnId="{5B7A0535-3D64-453D-9DC9-E7B30EEA0159}">
      <dgm:prSet/>
      <dgm:spPr/>
      <dgm:t>
        <a:bodyPr/>
        <a:lstStyle/>
        <a:p>
          <a:endParaRPr lang="en-US"/>
        </a:p>
      </dgm:t>
    </dgm:pt>
    <dgm:pt modelId="{A6AEF22B-B4BF-40B5-83AB-0FC8E08FCF49}" type="sibTrans" cxnId="{5B7A0535-3D64-453D-9DC9-E7B30EEA0159}">
      <dgm:prSet/>
      <dgm:spPr/>
      <dgm:t>
        <a:bodyPr/>
        <a:lstStyle/>
        <a:p>
          <a:endParaRPr lang="en-US"/>
        </a:p>
      </dgm:t>
    </dgm:pt>
    <dgm:pt modelId="{B2FA261E-D12E-4C1D-ABE8-CC663308CF32}">
      <dgm:prSet/>
      <dgm:spPr/>
      <dgm:t>
        <a:bodyPr/>
        <a:lstStyle/>
        <a:p>
          <a:pPr>
            <a:defRPr cap="all"/>
          </a:pPr>
          <a:r>
            <a:rPr lang="en-US"/>
            <a:t>What is a reasonable guess?</a:t>
          </a:r>
        </a:p>
      </dgm:t>
    </dgm:pt>
    <dgm:pt modelId="{A61900E3-3BC0-461D-B434-5CB924B81E97}" type="parTrans" cxnId="{6669B25C-0F7B-4AB5-ABD1-88CBC62DE761}">
      <dgm:prSet/>
      <dgm:spPr/>
      <dgm:t>
        <a:bodyPr/>
        <a:lstStyle/>
        <a:p>
          <a:endParaRPr lang="en-US"/>
        </a:p>
      </dgm:t>
    </dgm:pt>
    <dgm:pt modelId="{D27D268B-9B84-4A52-BC4D-ED2B481B1199}" type="sibTrans" cxnId="{6669B25C-0F7B-4AB5-ABD1-88CBC62DE761}">
      <dgm:prSet/>
      <dgm:spPr/>
      <dgm:t>
        <a:bodyPr/>
        <a:lstStyle/>
        <a:p>
          <a:endParaRPr lang="en-US"/>
        </a:p>
      </dgm:t>
    </dgm:pt>
    <dgm:pt modelId="{45DD928E-92C3-4638-A2A1-B055D1269E01}" type="pres">
      <dgm:prSet presAssocID="{495C5641-5AA7-4ABF-9AA4-C26C9E23276D}" presName="root" presStyleCnt="0">
        <dgm:presLayoutVars>
          <dgm:dir/>
          <dgm:resizeHandles val="exact"/>
        </dgm:presLayoutVars>
      </dgm:prSet>
      <dgm:spPr/>
    </dgm:pt>
    <dgm:pt modelId="{EE2AC61B-F9AD-415E-BDD5-A78429FF88E7}" type="pres">
      <dgm:prSet presAssocID="{4097F43D-E137-4671-89A6-0408CBB569A3}" presName="compNode" presStyleCnt="0"/>
      <dgm:spPr/>
    </dgm:pt>
    <dgm:pt modelId="{CE47EA71-4050-4BBA-8A8D-D7B76FFEE7DA}" type="pres">
      <dgm:prSet presAssocID="{4097F43D-E137-4671-89A6-0408CBB569A3}" presName="iconBgRect" presStyleLbl="bgShp" presStyleIdx="0" presStyleCnt="2"/>
      <dgm:spPr>
        <a:prstGeom prst="round2DiagRect">
          <a:avLst>
            <a:gd name="adj1" fmla="val 29727"/>
            <a:gd name="adj2" fmla="val 0"/>
          </a:avLst>
        </a:prstGeom>
      </dgm:spPr>
    </dgm:pt>
    <dgm:pt modelId="{9E1F2511-1B19-4D08-B28F-F41B25E4B385}" type="pres">
      <dgm:prSet presAssocID="{4097F43D-E137-4671-89A6-0408CBB569A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29996617-51CE-4DD2-B30A-D1105DDDC93E}" type="pres">
      <dgm:prSet presAssocID="{4097F43D-E137-4671-89A6-0408CBB569A3}" presName="spaceRect" presStyleCnt="0"/>
      <dgm:spPr/>
    </dgm:pt>
    <dgm:pt modelId="{515D31FA-EBD8-43B2-A1F4-D4F00971C24F}" type="pres">
      <dgm:prSet presAssocID="{4097F43D-E137-4671-89A6-0408CBB569A3}" presName="textRect" presStyleLbl="revTx" presStyleIdx="0" presStyleCnt="2">
        <dgm:presLayoutVars>
          <dgm:chMax val="1"/>
          <dgm:chPref val="1"/>
        </dgm:presLayoutVars>
      </dgm:prSet>
      <dgm:spPr/>
    </dgm:pt>
    <dgm:pt modelId="{14528E84-A710-4E35-9313-E6D57279ABAB}" type="pres">
      <dgm:prSet presAssocID="{A6AEF22B-B4BF-40B5-83AB-0FC8E08FCF49}" presName="sibTrans" presStyleCnt="0"/>
      <dgm:spPr/>
    </dgm:pt>
    <dgm:pt modelId="{3A967A6C-8BF6-47EE-A902-C1E01026B8C4}" type="pres">
      <dgm:prSet presAssocID="{B2FA261E-D12E-4C1D-ABE8-CC663308CF32}" presName="compNode" presStyleCnt="0"/>
      <dgm:spPr/>
    </dgm:pt>
    <dgm:pt modelId="{3737E4AE-A996-4E58-B695-DA5CBB18E7D4}" type="pres">
      <dgm:prSet presAssocID="{B2FA261E-D12E-4C1D-ABE8-CC663308CF32}" presName="iconBgRect" presStyleLbl="bgShp" presStyleIdx="1" presStyleCnt="2"/>
      <dgm:spPr>
        <a:prstGeom prst="round2DiagRect">
          <a:avLst>
            <a:gd name="adj1" fmla="val 29727"/>
            <a:gd name="adj2" fmla="val 0"/>
          </a:avLst>
        </a:prstGeom>
      </dgm:spPr>
    </dgm:pt>
    <dgm:pt modelId="{94768D46-6B29-47A9-8EE0-15BA1AAA80E5}" type="pres">
      <dgm:prSet presAssocID="{B2FA261E-D12E-4C1D-ABE8-CC663308CF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F7CA3CA4-5DA5-40A7-B2A0-19D0BB15A32A}" type="pres">
      <dgm:prSet presAssocID="{B2FA261E-D12E-4C1D-ABE8-CC663308CF32}" presName="spaceRect" presStyleCnt="0"/>
      <dgm:spPr/>
    </dgm:pt>
    <dgm:pt modelId="{5FF3715B-6D76-4FCE-8DBB-57299A5DC2F1}" type="pres">
      <dgm:prSet presAssocID="{B2FA261E-D12E-4C1D-ABE8-CC663308CF32}" presName="textRect" presStyleLbl="revTx" presStyleIdx="1" presStyleCnt="2">
        <dgm:presLayoutVars>
          <dgm:chMax val="1"/>
          <dgm:chPref val="1"/>
        </dgm:presLayoutVars>
      </dgm:prSet>
      <dgm:spPr/>
    </dgm:pt>
  </dgm:ptLst>
  <dgm:cxnLst>
    <dgm:cxn modelId="{5B7A0535-3D64-453D-9DC9-E7B30EEA0159}" srcId="{495C5641-5AA7-4ABF-9AA4-C26C9E23276D}" destId="{4097F43D-E137-4671-89A6-0408CBB569A3}" srcOrd="0" destOrd="0" parTransId="{F22887C8-BED7-4199-8A84-83849CD48ECC}" sibTransId="{A6AEF22B-B4BF-40B5-83AB-0FC8E08FCF49}"/>
    <dgm:cxn modelId="{3CDB5C47-3BB7-43F1-BE83-F56DBE066978}" type="presOf" srcId="{4097F43D-E137-4671-89A6-0408CBB569A3}" destId="{515D31FA-EBD8-43B2-A1F4-D4F00971C24F}" srcOrd="0" destOrd="0" presId="urn:microsoft.com/office/officeart/2018/5/layout/IconLeafLabelList"/>
    <dgm:cxn modelId="{6669B25C-0F7B-4AB5-ABD1-88CBC62DE761}" srcId="{495C5641-5AA7-4ABF-9AA4-C26C9E23276D}" destId="{B2FA261E-D12E-4C1D-ABE8-CC663308CF32}" srcOrd="1" destOrd="0" parTransId="{A61900E3-3BC0-461D-B434-5CB924B81E97}" sibTransId="{D27D268B-9B84-4A52-BC4D-ED2B481B1199}"/>
    <dgm:cxn modelId="{1B9A1486-2993-40F1-9FED-B72C05B6C74F}" type="presOf" srcId="{B2FA261E-D12E-4C1D-ABE8-CC663308CF32}" destId="{5FF3715B-6D76-4FCE-8DBB-57299A5DC2F1}" srcOrd="0" destOrd="0" presId="urn:microsoft.com/office/officeart/2018/5/layout/IconLeafLabelList"/>
    <dgm:cxn modelId="{57FFBC8E-56D5-4240-8056-BBF13BA891BF}" type="presOf" srcId="{495C5641-5AA7-4ABF-9AA4-C26C9E23276D}" destId="{45DD928E-92C3-4638-A2A1-B055D1269E01}" srcOrd="0" destOrd="0" presId="urn:microsoft.com/office/officeart/2018/5/layout/IconLeafLabelList"/>
    <dgm:cxn modelId="{7FACD788-95ED-4F3C-B721-C8A2811B4339}" type="presParOf" srcId="{45DD928E-92C3-4638-A2A1-B055D1269E01}" destId="{EE2AC61B-F9AD-415E-BDD5-A78429FF88E7}" srcOrd="0" destOrd="0" presId="urn:microsoft.com/office/officeart/2018/5/layout/IconLeafLabelList"/>
    <dgm:cxn modelId="{97DBCFDA-E847-4D54-B609-730FED152AD4}" type="presParOf" srcId="{EE2AC61B-F9AD-415E-BDD5-A78429FF88E7}" destId="{CE47EA71-4050-4BBA-8A8D-D7B76FFEE7DA}" srcOrd="0" destOrd="0" presId="urn:microsoft.com/office/officeart/2018/5/layout/IconLeafLabelList"/>
    <dgm:cxn modelId="{8DAA3A49-3BA6-48D2-AC67-8C473BA7BBC5}" type="presParOf" srcId="{EE2AC61B-F9AD-415E-BDD5-A78429FF88E7}" destId="{9E1F2511-1B19-4D08-B28F-F41B25E4B385}" srcOrd="1" destOrd="0" presId="urn:microsoft.com/office/officeart/2018/5/layout/IconLeafLabelList"/>
    <dgm:cxn modelId="{667F93F7-2249-49D8-B47C-97246730BAF9}" type="presParOf" srcId="{EE2AC61B-F9AD-415E-BDD5-A78429FF88E7}" destId="{29996617-51CE-4DD2-B30A-D1105DDDC93E}" srcOrd="2" destOrd="0" presId="urn:microsoft.com/office/officeart/2018/5/layout/IconLeafLabelList"/>
    <dgm:cxn modelId="{E083DBD5-4C8D-4B71-B15E-1288CB0C5499}" type="presParOf" srcId="{EE2AC61B-F9AD-415E-BDD5-A78429FF88E7}" destId="{515D31FA-EBD8-43B2-A1F4-D4F00971C24F}" srcOrd="3" destOrd="0" presId="urn:microsoft.com/office/officeart/2018/5/layout/IconLeafLabelList"/>
    <dgm:cxn modelId="{2A9D9D16-A3CE-402F-8C45-550ADA0B3852}" type="presParOf" srcId="{45DD928E-92C3-4638-A2A1-B055D1269E01}" destId="{14528E84-A710-4E35-9313-E6D57279ABAB}" srcOrd="1" destOrd="0" presId="urn:microsoft.com/office/officeart/2018/5/layout/IconLeafLabelList"/>
    <dgm:cxn modelId="{C4B6454B-4861-4294-B746-26FC446AA600}" type="presParOf" srcId="{45DD928E-92C3-4638-A2A1-B055D1269E01}" destId="{3A967A6C-8BF6-47EE-A902-C1E01026B8C4}" srcOrd="2" destOrd="0" presId="urn:microsoft.com/office/officeart/2018/5/layout/IconLeafLabelList"/>
    <dgm:cxn modelId="{F01E16A6-CD43-43B1-9639-FD7ACD58955D}" type="presParOf" srcId="{3A967A6C-8BF6-47EE-A902-C1E01026B8C4}" destId="{3737E4AE-A996-4E58-B695-DA5CBB18E7D4}" srcOrd="0" destOrd="0" presId="urn:microsoft.com/office/officeart/2018/5/layout/IconLeafLabelList"/>
    <dgm:cxn modelId="{12CF503E-A62F-41A1-9857-65E8B391E676}" type="presParOf" srcId="{3A967A6C-8BF6-47EE-A902-C1E01026B8C4}" destId="{94768D46-6B29-47A9-8EE0-15BA1AAA80E5}" srcOrd="1" destOrd="0" presId="urn:microsoft.com/office/officeart/2018/5/layout/IconLeafLabelList"/>
    <dgm:cxn modelId="{F0A677B4-89FA-41A7-A042-8CA626948067}" type="presParOf" srcId="{3A967A6C-8BF6-47EE-A902-C1E01026B8C4}" destId="{F7CA3CA4-5DA5-40A7-B2A0-19D0BB15A32A}" srcOrd="2" destOrd="0" presId="urn:microsoft.com/office/officeart/2018/5/layout/IconLeafLabelList"/>
    <dgm:cxn modelId="{69946F65-61BB-4D08-8DA4-ACCD759B03C0}" type="presParOf" srcId="{3A967A6C-8BF6-47EE-A902-C1E01026B8C4}" destId="{5FF3715B-6D76-4FCE-8DBB-57299A5DC2F1}"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495C13-B75C-4061-A870-353A0396777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CFC8E650-A715-4814-8AD3-2E13539261AA}">
      <dgm:prSet custT="1"/>
      <dgm:spPr/>
      <dgm:t>
        <a:bodyPr/>
        <a:lstStyle/>
        <a:p>
          <a:r>
            <a:rPr lang="en-US" sz="2400" b="1"/>
            <a:t>MAE Weekly =</a:t>
          </a:r>
          <a:r>
            <a:rPr lang="en-US" sz="2400"/>
            <a:t> 0.5925758047097736</a:t>
          </a:r>
        </a:p>
      </dgm:t>
    </dgm:pt>
    <dgm:pt modelId="{07D0F143-8714-4E8E-B4DD-65E8AAD48414}" type="parTrans" cxnId="{F42F91D0-51B9-4587-B79F-EDC891F79C9E}">
      <dgm:prSet/>
      <dgm:spPr/>
      <dgm:t>
        <a:bodyPr/>
        <a:lstStyle/>
        <a:p>
          <a:endParaRPr lang="en-US"/>
        </a:p>
      </dgm:t>
    </dgm:pt>
    <dgm:pt modelId="{1976BF1A-5123-4916-8319-944516B1A917}" type="sibTrans" cxnId="{F42F91D0-51B9-4587-B79F-EDC891F79C9E}">
      <dgm:prSet/>
      <dgm:spPr/>
      <dgm:t>
        <a:bodyPr/>
        <a:lstStyle/>
        <a:p>
          <a:endParaRPr lang="en-US"/>
        </a:p>
      </dgm:t>
    </dgm:pt>
    <dgm:pt modelId="{E4B89A17-4DCD-4605-8732-0C546D094C5B}">
      <dgm:prSet custT="1"/>
      <dgm:spPr/>
      <dgm:t>
        <a:bodyPr/>
        <a:lstStyle/>
        <a:p>
          <a:r>
            <a:rPr lang="en-US" sz="2400" b="1"/>
            <a:t>MAE Monthly =</a:t>
          </a:r>
          <a:r>
            <a:rPr lang="en-US" sz="2400"/>
            <a:t> </a:t>
          </a:r>
          <a:r>
            <a:rPr lang="en-US" sz="2800"/>
            <a:t>0.7489559703540682</a:t>
          </a:r>
        </a:p>
      </dgm:t>
    </dgm:pt>
    <dgm:pt modelId="{43F3E38D-0E20-418D-91EB-E8B98AC34CF0}" type="parTrans" cxnId="{5AA70FD2-6C26-4B4E-8BC2-7419DD1ED3EB}">
      <dgm:prSet/>
      <dgm:spPr/>
      <dgm:t>
        <a:bodyPr/>
        <a:lstStyle/>
        <a:p>
          <a:endParaRPr lang="en-US"/>
        </a:p>
      </dgm:t>
    </dgm:pt>
    <dgm:pt modelId="{BB47ACC8-1987-4A05-AD1F-5F736410E88A}" type="sibTrans" cxnId="{5AA70FD2-6C26-4B4E-8BC2-7419DD1ED3EB}">
      <dgm:prSet/>
      <dgm:spPr/>
      <dgm:t>
        <a:bodyPr/>
        <a:lstStyle/>
        <a:p>
          <a:endParaRPr lang="en-US"/>
        </a:p>
      </dgm:t>
    </dgm:pt>
    <dgm:pt modelId="{ABF33F5B-8BDD-C241-8B06-541467BD2CE3}" type="pres">
      <dgm:prSet presAssocID="{44495C13-B75C-4061-A870-353A0396777F}" presName="hierChild1" presStyleCnt="0">
        <dgm:presLayoutVars>
          <dgm:chPref val="1"/>
          <dgm:dir/>
          <dgm:animOne val="branch"/>
          <dgm:animLvl val="lvl"/>
          <dgm:resizeHandles/>
        </dgm:presLayoutVars>
      </dgm:prSet>
      <dgm:spPr/>
    </dgm:pt>
    <dgm:pt modelId="{B516BEDB-8AC0-384F-A928-B2B4BD931775}" type="pres">
      <dgm:prSet presAssocID="{CFC8E650-A715-4814-8AD3-2E13539261AA}" presName="hierRoot1" presStyleCnt="0"/>
      <dgm:spPr/>
    </dgm:pt>
    <dgm:pt modelId="{CE9DA558-70A4-C141-A607-0726AD8A7AB2}" type="pres">
      <dgm:prSet presAssocID="{CFC8E650-A715-4814-8AD3-2E13539261AA}" presName="composite" presStyleCnt="0"/>
      <dgm:spPr/>
    </dgm:pt>
    <dgm:pt modelId="{FFEC921F-ED3C-984A-A1A3-FB101CBD7744}" type="pres">
      <dgm:prSet presAssocID="{CFC8E650-A715-4814-8AD3-2E13539261AA}" presName="background" presStyleLbl="node0" presStyleIdx="0" presStyleCnt="2"/>
      <dgm:spPr/>
    </dgm:pt>
    <dgm:pt modelId="{165CD1AC-8513-5840-B978-1D133698BD01}" type="pres">
      <dgm:prSet presAssocID="{CFC8E650-A715-4814-8AD3-2E13539261AA}" presName="text" presStyleLbl="fgAcc0" presStyleIdx="0" presStyleCnt="2">
        <dgm:presLayoutVars>
          <dgm:chPref val="3"/>
        </dgm:presLayoutVars>
      </dgm:prSet>
      <dgm:spPr/>
    </dgm:pt>
    <dgm:pt modelId="{26224C3F-5588-3143-AA68-C47498970E7F}" type="pres">
      <dgm:prSet presAssocID="{CFC8E650-A715-4814-8AD3-2E13539261AA}" presName="hierChild2" presStyleCnt="0"/>
      <dgm:spPr/>
    </dgm:pt>
    <dgm:pt modelId="{61EC1EA2-99C2-FE49-AB5F-8AC595387854}" type="pres">
      <dgm:prSet presAssocID="{E4B89A17-4DCD-4605-8732-0C546D094C5B}" presName="hierRoot1" presStyleCnt="0"/>
      <dgm:spPr/>
    </dgm:pt>
    <dgm:pt modelId="{906A96CE-D2E8-AD4D-ADC9-FC8CCD3E85EA}" type="pres">
      <dgm:prSet presAssocID="{E4B89A17-4DCD-4605-8732-0C546D094C5B}" presName="composite" presStyleCnt="0"/>
      <dgm:spPr/>
    </dgm:pt>
    <dgm:pt modelId="{7F5AB332-5198-4F47-912A-37C4F50F7937}" type="pres">
      <dgm:prSet presAssocID="{E4B89A17-4DCD-4605-8732-0C546D094C5B}" presName="background" presStyleLbl="node0" presStyleIdx="1" presStyleCnt="2"/>
      <dgm:spPr/>
    </dgm:pt>
    <dgm:pt modelId="{6CCAEBE8-3178-2A41-9B5D-77340D697C92}" type="pres">
      <dgm:prSet presAssocID="{E4B89A17-4DCD-4605-8732-0C546D094C5B}" presName="text" presStyleLbl="fgAcc0" presStyleIdx="1" presStyleCnt="2">
        <dgm:presLayoutVars>
          <dgm:chPref val="3"/>
        </dgm:presLayoutVars>
      </dgm:prSet>
      <dgm:spPr/>
    </dgm:pt>
    <dgm:pt modelId="{64E72283-ABF5-CF46-BE95-85DE28EC4A4C}" type="pres">
      <dgm:prSet presAssocID="{E4B89A17-4DCD-4605-8732-0C546D094C5B}" presName="hierChild2" presStyleCnt="0"/>
      <dgm:spPr/>
    </dgm:pt>
  </dgm:ptLst>
  <dgm:cxnLst>
    <dgm:cxn modelId="{E1566F13-FB58-F242-9C39-FD6EF7AD24F3}" type="presOf" srcId="{E4B89A17-4DCD-4605-8732-0C546D094C5B}" destId="{6CCAEBE8-3178-2A41-9B5D-77340D697C92}" srcOrd="0" destOrd="0" presId="urn:microsoft.com/office/officeart/2005/8/layout/hierarchy1"/>
    <dgm:cxn modelId="{7B25E6C5-0F4F-C043-BE7F-FA06C405CABC}" type="presOf" srcId="{44495C13-B75C-4061-A870-353A0396777F}" destId="{ABF33F5B-8BDD-C241-8B06-541467BD2CE3}" srcOrd="0" destOrd="0" presId="urn:microsoft.com/office/officeart/2005/8/layout/hierarchy1"/>
    <dgm:cxn modelId="{F42F91D0-51B9-4587-B79F-EDC891F79C9E}" srcId="{44495C13-B75C-4061-A870-353A0396777F}" destId="{CFC8E650-A715-4814-8AD3-2E13539261AA}" srcOrd="0" destOrd="0" parTransId="{07D0F143-8714-4E8E-B4DD-65E8AAD48414}" sibTransId="{1976BF1A-5123-4916-8319-944516B1A917}"/>
    <dgm:cxn modelId="{5AA70FD2-6C26-4B4E-8BC2-7419DD1ED3EB}" srcId="{44495C13-B75C-4061-A870-353A0396777F}" destId="{E4B89A17-4DCD-4605-8732-0C546D094C5B}" srcOrd="1" destOrd="0" parTransId="{43F3E38D-0E20-418D-91EB-E8B98AC34CF0}" sibTransId="{BB47ACC8-1987-4A05-AD1F-5F736410E88A}"/>
    <dgm:cxn modelId="{1D2F0AD6-08C3-5442-9E85-609B3B26D0F8}" type="presOf" srcId="{CFC8E650-A715-4814-8AD3-2E13539261AA}" destId="{165CD1AC-8513-5840-B978-1D133698BD01}" srcOrd="0" destOrd="0" presId="urn:microsoft.com/office/officeart/2005/8/layout/hierarchy1"/>
    <dgm:cxn modelId="{B01B8351-8348-114A-9A31-BD6BC583BC43}" type="presParOf" srcId="{ABF33F5B-8BDD-C241-8B06-541467BD2CE3}" destId="{B516BEDB-8AC0-384F-A928-B2B4BD931775}" srcOrd="0" destOrd="0" presId="urn:microsoft.com/office/officeart/2005/8/layout/hierarchy1"/>
    <dgm:cxn modelId="{87F5F9A3-11DA-674F-81A3-AE54CA092C32}" type="presParOf" srcId="{B516BEDB-8AC0-384F-A928-B2B4BD931775}" destId="{CE9DA558-70A4-C141-A607-0726AD8A7AB2}" srcOrd="0" destOrd="0" presId="urn:microsoft.com/office/officeart/2005/8/layout/hierarchy1"/>
    <dgm:cxn modelId="{187279BD-DBC6-4041-A366-E50AB8719AFA}" type="presParOf" srcId="{CE9DA558-70A4-C141-A607-0726AD8A7AB2}" destId="{FFEC921F-ED3C-984A-A1A3-FB101CBD7744}" srcOrd="0" destOrd="0" presId="urn:microsoft.com/office/officeart/2005/8/layout/hierarchy1"/>
    <dgm:cxn modelId="{B9F2C4E9-49EA-CF41-93F0-405290B107C7}" type="presParOf" srcId="{CE9DA558-70A4-C141-A607-0726AD8A7AB2}" destId="{165CD1AC-8513-5840-B978-1D133698BD01}" srcOrd="1" destOrd="0" presId="urn:microsoft.com/office/officeart/2005/8/layout/hierarchy1"/>
    <dgm:cxn modelId="{2B80244F-7385-8A48-812C-CBB701A0E2C3}" type="presParOf" srcId="{B516BEDB-8AC0-384F-A928-B2B4BD931775}" destId="{26224C3F-5588-3143-AA68-C47498970E7F}" srcOrd="1" destOrd="0" presId="urn:microsoft.com/office/officeart/2005/8/layout/hierarchy1"/>
    <dgm:cxn modelId="{4D393C63-9306-0F44-ABA0-A6045CC3EC2C}" type="presParOf" srcId="{ABF33F5B-8BDD-C241-8B06-541467BD2CE3}" destId="{61EC1EA2-99C2-FE49-AB5F-8AC595387854}" srcOrd="1" destOrd="0" presId="urn:microsoft.com/office/officeart/2005/8/layout/hierarchy1"/>
    <dgm:cxn modelId="{E5DBB468-AF02-7148-B407-4D7CC583A5A7}" type="presParOf" srcId="{61EC1EA2-99C2-FE49-AB5F-8AC595387854}" destId="{906A96CE-D2E8-AD4D-ADC9-FC8CCD3E85EA}" srcOrd="0" destOrd="0" presId="urn:microsoft.com/office/officeart/2005/8/layout/hierarchy1"/>
    <dgm:cxn modelId="{C0A045C3-02AF-E14E-9B15-4E706BA56C04}" type="presParOf" srcId="{906A96CE-D2E8-AD4D-ADC9-FC8CCD3E85EA}" destId="{7F5AB332-5198-4F47-912A-37C4F50F7937}" srcOrd="0" destOrd="0" presId="urn:microsoft.com/office/officeart/2005/8/layout/hierarchy1"/>
    <dgm:cxn modelId="{DA3C9441-17EF-E64C-8E1D-9B3979274362}" type="presParOf" srcId="{906A96CE-D2E8-AD4D-ADC9-FC8CCD3E85EA}" destId="{6CCAEBE8-3178-2A41-9B5D-77340D697C92}" srcOrd="1" destOrd="0" presId="urn:microsoft.com/office/officeart/2005/8/layout/hierarchy1"/>
    <dgm:cxn modelId="{C6EFF50F-4F49-7040-9AED-00E3A7BEF399}" type="presParOf" srcId="{61EC1EA2-99C2-FE49-AB5F-8AC595387854}" destId="{64E72283-ABF5-CF46-BE95-85DE28EC4A4C}"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0B1574-049D-4551-B765-D7EB6857F9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6102D23-95B9-4F78-A9A7-505ADF388F04}">
      <dgm:prSet/>
      <dgm:spPr/>
      <dgm:t>
        <a:bodyPr/>
        <a:lstStyle/>
        <a:p>
          <a:pPr>
            <a:lnSpc>
              <a:spcPct val="100000"/>
            </a:lnSpc>
          </a:pPr>
          <a:r>
            <a:rPr lang="en-US"/>
            <a:t>ADF Statistic: -3.6626097320270086</a:t>
          </a:r>
        </a:p>
      </dgm:t>
    </dgm:pt>
    <dgm:pt modelId="{6A9036B2-8A05-4C8E-8C05-F9D3E3DA1FDB}" type="parTrans" cxnId="{53B4F906-EDD9-4F29-BEE0-7807E1D318FC}">
      <dgm:prSet/>
      <dgm:spPr/>
      <dgm:t>
        <a:bodyPr/>
        <a:lstStyle/>
        <a:p>
          <a:endParaRPr lang="en-US"/>
        </a:p>
      </dgm:t>
    </dgm:pt>
    <dgm:pt modelId="{FBB739D9-379F-4900-9806-5E135BCF6103}" type="sibTrans" cxnId="{53B4F906-EDD9-4F29-BEE0-7807E1D318FC}">
      <dgm:prSet/>
      <dgm:spPr/>
      <dgm:t>
        <a:bodyPr/>
        <a:lstStyle/>
        <a:p>
          <a:endParaRPr lang="en-US"/>
        </a:p>
      </dgm:t>
    </dgm:pt>
    <dgm:pt modelId="{A16F4420-C6BA-485E-BADB-1660E50BD786}">
      <dgm:prSet/>
      <dgm:spPr/>
      <dgm:t>
        <a:bodyPr/>
        <a:lstStyle/>
        <a:p>
          <a:pPr>
            <a:lnSpc>
              <a:spcPct val="100000"/>
            </a:lnSpc>
          </a:pPr>
          <a:r>
            <a:rPr lang="en-US"/>
            <a:t>P-Value: 0.00467090061942871</a:t>
          </a:r>
        </a:p>
      </dgm:t>
    </dgm:pt>
    <dgm:pt modelId="{F6E3F4C7-C5CF-4B4B-B7F8-5CEF7459E755}" type="parTrans" cxnId="{99FED089-2AD3-4846-A637-B9B10114BA09}">
      <dgm:prSet/>
      <dgm:spPr/>
      <dgm:t>
        <a:bodyPr/>
        <a:lstStyle/>
        <a:p>
          <a:endParaRPr lang="en-US"/>
        </a:p>
      </dgm:t>
    </dgm:pt>
    <dgm:pt modelId="{55C9FFEE-1C03-460B-89E8-1A9D0CED664D}" type="sibTrans" cxnId="{99FED089-2AD3-4846-A637-B9B10114BA09}">
      <dgm:prSet/>
      <dgm:spPr/>
      <dgm:t>
        <a:bodyPr/>
        <a:lstStyle/>
        <a:p>
          <a:endParaRPr lang="en-US"/>
        </a:p>
      </dgm:t>
    </dgm:pt>
    <dgm:pt modelId="{5CFC2BDF-64DA-4F2F-8999-4F7AA7D2D630}">
      <dgm:prSet/>
      <dgm:spPr/>
      <dgm:t>
        <a:bodyPr/>
        <a:lstStyle/>
        <a:p>
          <a:pPr>
            <a:lnSpc>
              <a:spcPct val="100000"/>
            </a:lnSpc>
          </a:pPr>
          <a:r>
            <a:rPr lang="en-US"/>
            <a:t>Critical Value:</a:t>
          </a:r>
        </a:p>
      </dgm:t>
    </dgm:pt>
    <dgm:pt modelId="{2BEC4FA3-2EB7-43E2-92EC-DDDB2230823F}" type="parTrans" cxnId="{7545AF71-18AE-4D76-8B70-744B2FF6E2C5}">
      <dgm:prSet/>
      <dgm:spPr/>
      <dgm:t>
        <a:bodyPr/>
        <a:lstStyle/>
        <a:p>
          <a:endParaRPr lang="en-US"/>
        </a:p>
      </dgm:t>
    </dgm:pt>
    <dgm:pt modelId="{48BBE579-848F-47EF-AE5F-B0FF1F4BF0FE}" type="sibTrans" cxnId="{7545AF71-18AE-4D76-8B70-744B2FF6E2C5}">
      <dgm:prSet/>
      <dgm:spPr/>
      <dgm:t>
        <a:bodyPr/>
        <a:lstStyle/>
        <a:p>
          <a:endParaRPr lang="en-US"/>
        </a:p>
      </dgm:t>
    </dgm:pt>
    <dgm:pt modelId="{2FF03517-85E7-4E73-8320-9AB134242BF8}">
      <dgm:prSet/>
      <dgm:spPr/>
      <dgm:t>
        <a:bodyPr/>
        <a:lstStyle/>
        <a:p>
          <a:pPr>
            <a:lnSpc>
              <a:spcPct val="100000"/>
            </a:lnSpc>
          </a:pPr>
          <a:r>
            <a:rPr lang="en-US"/>
            <a:t>1%: -3.50</a:t>
          </a:r>
        </a:p>
      </dgm:t>
    </dgm:pt>
    <dgm:pt modelId="{D817D895-F898-49F2-9CDE-0D5EBD2D8940}" type="parTrans" cxnId="{2A8404D7-16B8-4C98-8000-BA098F49F754}">
      <dgm:prSet/>
      <dgm:spPr/>
      <dgm:t>
        <a:bodyPr/>
        <a:lstStyle/>
        <a:p>
          <a:endParaRPr lang="en-US"/>
        </a:p>
      </dgm:t>
    </dgm:pt>
    <dgm:pt modelId="{D4A90A43-753E-4D42-8A92-CDC70B8E05B9}" type="sibTrans" cxnId="{2A8404D7-16B8-4C98-8000-BA098F49F754}">
      <dgm:prSet/>
      <dgm:spPr/>
      <dgm:t>
        <a:bodyPr/>
        <a:lstStyle/>
        <a:p>
          <a:endParaRPr lang="en-US"/>
        </a:p>
      </dgm:t>
    </dgm:pt>
    <dgm:pt modelId="{43B20534-064E-41D3-9E6E-2AC670D02D75}">
      <dgm:prSet/>
      <dgm:spPr/>
      <dgm:t>
        <a:bodyPr/>
        <a:lstStyle/>
        <a:p>
          <a:pPr>
            <a:lnSpc>
              <a:spcPct val="100000"/>
            </a:lnSpc>
          </a:pPr>
          <a:r>
            <a:rPr lang="en-US"/>
            <a:t>5%: -2.89</a:t>
          </a:r>
        </a:p>
      </dgm:t>
    </dgm:pt>
    <dgm:pt modelId="{A9AD08DD-2CE3-423F-87B1-6452375A1459}" type="parTrans" cxnId="{6504558C-91A5-481D-9507-E3F034AAF080}">
      <dgm:prSet/>
      <dgm:spPr/>
      <dgm:t>
        <a:bodyPr/>
        <a:lstStyle/>
        <a:p>
          <a:endParaRPr lang="en-US"/>
        </a:p>
      </dgm:t>
    </dgm:pt>
    <dgm:pt modelId="{C2BC32C4-15FE-477B-A708-E160FA8A0AA6}" type="sibTrans" cxnId="{6504558C-91A5-481D-9507-E3F034AAF080}">
      <dgm:prSet/>
      <dgm:spPr/>
      <dgm:t>
        <a:bodyPr/>
        <a:lstStyle/>
        <a:p>
          <a:endParaRPr lang="en-US"/>
        </a:p>
      </dgm:t>
    </dgm:pt>
    <dgm:pt modelId="{7CD9C4E1-9AAA-4F31-B0C0-06285FDCF36C}">
      <dgm:prSet/>
      <dgm:spPr/>
      <dgm:t>
        <a:bodyPr/>
        <a:lstStyle/>
        <a:p>
          <a:pPr>
            <a:lnSpc>
              <a:spcPct val="100000"/>
            </a:lnSpc>
          </a:pPr>
          <a:r>
            <a:rPr lang="en-US"/>
            <a:t>10%: -2.58</a:t>
          </a:r>
        </a:p>
      </dgm:t>
    </dgm:pt>
    <dgm:pt modelId="{676A9D64-3A74-494B-8820-66A8AB944E85}" type="parTrans" cxnId="{D14905BB-36E3-499A-BCCC-F2D141CBA32B}">
      <dgm:prSet/>
      <dgm:spPr/>
      <dgm:t>
        <a:bodyPr/>
        <a:lstStyle/>
        <a:p>
          <a:endParaRPr lang="en-US"/>
        </a:p>
      </dgm:t>
    </dgm:pt>
    <dgm:pt modelId="{86FCC213-8957-446E-8A06-1ED142827442}" type="sibTrans" cxnId="{D14905BB-36E3-499A-BCCC-F2D141CBA32B}">
      <dgm:prSet/>
      <dgm:spPr/>
      <dgm:t>
        <a:bodyPr/>
        <a:lstStyle/>
        <a:p>
          <a:endParaRPr lang="en-US"/>
        </a:p>
      </dgm:t>
    </dgm:pt>
    <dgm:pt modelId="{0509D844-3E57-4E7B-8AC2-B26E4450FA5E}" type="pres">
      <dgm:prSet presAssocID="{4A0B1574-049D-4551-B765-D7EB6857F9B6}" presName="root" presStyleCnt="0">
        <dgm:presLayoutVars>
          <dgm:dir/>
          <dgm:resizeHandles val="exact"/>
        </dgm:presLayoutVars>
      </dgm:prSet>
      <dgm:spPr/>
    </dgm:pt>
    <dgm:pt modelId="{44529125-773F-4954-ADCE-00CE674BC8D8}" type="pres">
      <dgm:prSet presAssocID="{F6102D23-95B9-4F78-A9A7-505ADF388F04}" presName="compNode" presStyleCnt="0"/>
      <dgm:spPr/>
    </dgm:pt>
    <dgm:pt modelId="{33A7875E-CC8C-42E1-88F7-8C48A5D51763}" type="pres">
      <dgm:prSet presAssocID="{F6102D23-95B9-4F78-A9A7-505ADF388F04}" presName="bgRect" presStyleLbl="bgShp" presStyleIdx="0" presStyleCnt="3"/>
      <dgm:spPr/>
    </dgm:pt>
    <dgm:pt modelId="{266F2D4F-03E4-4E05-8392-E81F28D0F270}" type="pres">
      <dgm:prSet presAssocID="{F6102D23-95B9-4F78-A9A7-505ADF388F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E4427F3-C208-4C13-A5CB-B5AC5802E390}" type="pres">
      <dgm:prSet presAssocID="{F6102D23-95B9-4F78-A9A7-505ADF388F04}" presName="spaceRect" presStyleCnt="0"/>
      <dgm:spPr/>
    </dgm:pt>
    <dgm:pt modelId="{CBE491B1-42F0-4549-9A49-FDE1A6479E04}" type="pres">
      <dgm:prSet presAssocID="{F6102D23-95B9-4F78-A9A7-505ADF388F04}" presName="parTx" presStyleLbl="revTx" presStyleIdx="0" presStyleCnt="4">
        <dgm:presLayoutVars>
          <dgm:chMax val="0"/>
          <dgm:chPref val="0"/>
        </dgm:presLayoutVars>
      </dgm:prSet>
      <dgm:spPr/>
    </dgm:pt>
    <dgm:pt modelId="{C0D563B9-14F2-4504-B7AC-F446FA868647}" type="pres">
      <dgm:prSet presAssocID="{FBB739D9-379F-4900-9806-5E135BCF6103}" presName="sibTrans" presStyleCnt="0"/>
      <dgm:spPr/>
    </dgm:pt>
    <dgm:pt modelId="{BE2D180D-1D10-4DE1-9066-22E384EA464F}" type="pres">
      <dgm:prSet presAssocID="{A16F4420-C6BA-485E-BADB-1660E50BD786}" presName="compNode" presStyleCnt="0"/>
      <dgm:spPr/>
    </dgm:pt>
    <dgm:pt modelId="{9D471C6B-01C6-4284-9D5C-BDF2DE2414C4}" type="pres">
      <dgm:prSet presAssocID="{A16F4420-C6BA-485E-BADB-1660E50BD786}" presName="bgRect" presStyleLbl="bgShp" presStyleIdx="1" presStyleCnt="3"/>
      <dgm:spPr/>
    </dgm:pt>
    <dgm:pt modelId="{77D2780B-531D-4C6E-9C05-8FE7AB47C1C5}" type="pres">
      <dgm:prSet presAssocID="{A16F4420-C6BA-485E-BADB-1660E50BD786}" presName="iconRect" presStyleLbl="node1" presStyleIdx="1" presStyleCnt="3" custLinFactNeighborX="19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Quotation Mark"/>
        </a:ext>
      </dgm:extLst>
    </dgm:pt>
    <dgm:pt modelId="{09CA179C-628E-45C4-AD7D-A25AE68973A1}" type="pres">
      <dgm:prSet presAssocID="{A16F4420-C6BA-485E-BADB-1660E50BD786}" presName="spaceRect" presStyleCnt="0"/>
      <dgm:spPr/>
    </dgm:pt>
    <dgm:pt modelId="{365FE5AD-0429-4880-B4B7-FD3657AEF145}" type="pres">
      <dgm:prSet presAssocID="{A16F4420-C6BA-485E-BADB-1660E50BD786}" presName="parTx" presStyleLbl="revTx" presStyleIdx="1" presStyleCnt="4">
        <dgm:presLayoutVars>
          <dgm:chMax val="0"/>
          <dgm:chPref val="0"/>
        </dgm:presLayoutVars>
      </dgm:prSet>
      <dgm:spPr/>
    </dgm:pt>
    <dgm:pt modelId="{E1111924-D1FB-43F4-9779-6E1BD02D71F0}" type="pres">
      <dgm:prSet presAssocID="{55C9FFEE-1C03-460B-89E8-1A9D0CED664D}" presName="sibTrans" presStyleCnt="0"/>
      <dgm:spPr/>
    </dgm:pt>
    <dgm:pt modelId="{FE1E9234-5293-48E6-BADD-AC17C89C8650}" type="pres">
      <dgm:prSet presAssocID="{5CFC2BDF-64DA-4F2F-8999-4F7AA7D2D630}" presName="compNode" presStyleCnt="0"/>
      <dgm:spPr/>
    </dgm:pt>
    <dgm:pt modelId="{2EE37EBB-1F57-4FA6-8FFB-680486327E64}" type="pres">
      <dgm:prSet presAssocID="{5CFC2BDF-64DA-4F2F-8999-4F7AA7D2D630}" presName="bgRect" presStyleLbl="bgShp" presStyleIdx="2" presStyleCnt="3"/>
      <dgm:spPr/>
    </dgm:pt>
    <dgm:pt modelId="{4B65B1A9-9FC5-4067-9907-3D8B9DCB6B2C}" type="pres">
      <dgm:prSet presAssocID="{5CFC2BDF-64DA-4F2F-8999-4F7AA7D2D6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bbles"/>
        </a:ext>
      </dgm:extLst>
    </dgm:pt>
    <dgm:pt modelId="{61787CA2-46E3-49AA-A025-83486D3FD36C}" type="pres">
      <dgm:prSet presAssocID="{5CFC2BDF-64DA-4F2F-8999-4F7AA7D2D630}" presName="spaceRect" presStyleCnt="0"/>
      <dgm:spPr/>
    </dgm:pt>
    <dgm:pt modelId="{04B719CC-1BF0-41EC-9110-1F79A32EA87F}" type="pres">
      <dgm:prSet presAssocID="{5CFC2BDF-64DA-4F2F-8999-4F7AA7D2D630}" presName="parTx" presStyleLbl="revTx" presStyleIdx="2" presStyleCnt="4">
        <dgm:presLayoutVars>
          <dgm:chMax val="0"/>
          <dgm:chPref val="0"/>
        </dgm:presLayoutVars>
      </dgm:prSet>
      <dgm:spPr/>
    </dgm:pt>
    <dgm:pt modelId="{FC69AD95-6E9A-4C53-B4C5-898B3FE12471}" type="pres">
      <dgm:prSet presAssocID="{5CFC2BDF-64DA-4F2F-8999-4F7AA7D2D630}" presName="desTx" presStyleLbl="revTx" presStyleIdx="3" presStyleCnt="4">
        <dgm:presLayoutVars/>
      </dgm:prSet>
      <dgm:spPr/>
    </dgm:pt>
  </dgm:ptLst>
  <dgm:cxnLst>
    <dgm:cxn modelId="{53B4F906-EDD9-4F29-BEE0-7807E1D318FC}" srcId="{4A0B1574-049D-4551-B765-D7EB6857F9B6}" destId="{F6102D23-95B9-4F78-A9A7-505ADF388F04}" srcOrd="0" destOrd="0" parTransId="{6A9036B2-8A05-4C8E-8C05-F9D3E3DA1FDB}" sibTransId="{FBB739D9-379F-4900-9806-5E135BCF6103}"/>
    <dgm:cxn modelId="{FA81174B-143D-49AB-A743-CE9DAD38396A}" type="presOf" srcId="{43B20534-064E-41D3-9E6E-2AC670D02D75}" destId="{FC69AD95-6E9A-4C53-B4C5-898B3FE12471}" srcOrd="0" destOrd="1" presId="urn:microsoft.com/office/officeart/2018/2/layout/IconVerticalSolidList"/>
    <dgm:cxn modelId="{19F89351-25CA-4E07-9553-0923DC68FBD6}" type="presOf" srcId="{F6102D23-95B9-4F78-A9A7-505ADF388F04}" destId="{CBE491B1-42F0-4549-9A49-FDE1A6479E04}" srcOrd="0" destOrd="0" presId="urn:microsoft.com/office/officeart/2018/2/layout/IconVerticalSolidList"/>
    <dgm:cxn modelId="{0642C169-C37E-4794-94E3-0EE25EB0D562}" type="presOf" srcId="{A16F4420-C6BA-485E-BADB-1660E50BD786}" destId="{365FE5AD-0429-4880-B4B7-FD3657AEF145}" srcOrd="0" destOrd="0" presId="urn:microsoft.com/office/officeart/2018/2/layout/IconVerticalSolidList"/>
    <dgm:cxn modelId="{A106096B-3DD3-4276-9F14-3EA42563E3E0}" type="presOf" srcId="{2FF03517-85E7-4E73-8320-9AB134242BF8}" destId="{FC69AD95-6E9A-4C53-B4C5-898B3FE12471}" srcOrd="0" destOrd="0" presId="urn:microsoft.com/office/officeart/2018/2/layout/IconVerticalSolidList"/>
    <dgm:cxn modelId="{7545AF71-18AE-4D76-8B70-744B2FF6E2C5}" srcId="{4A0B1574-049D-4551-B765-D7EB6857F9B6}" destId="{5CFC2BDF-64DA-4F2F-8999-4F7AA7D2D630}" srcOrd="2" destOrd="0" parTransId="{2BEC4FA3-2EB7-43E2-92EC-DDDB2230823F}" sibTransId="{48BBE579-848F-47EF-AE5F-B0FF1F4BF0FE}"/>
    <dgm:cxn modelId="{99FED089-2AD3-4846-A637-B9B10114BA09}" srcId="{4A0B1574-049D-4551-B765-D7EB6857F9B6}" destId="{A16F4420-C6BA-485E-BADB-1660E50BD786}" srcOrd="1" destOrd="0" parTransId="{F6E3F4C7-C5CF-4B4B-B7F8-5CEF7459E755}" sibTransId="{55C9FFEE-1C03-460B-89E8-1A9D0CED664D}"/>
    <dgm:cxn modelId="{6504558C-91A5-481D-9507-E3F034AAF080}" srcId="{5CFC2BDF-64DA-4F2F-8999-4F7AA7D2D630}" destId="{43B20534-064E-41D3-9E6E-2AC670D02D75}" srcOrd="1" destOrd="0" parTransId="{A9AD08DD-2CE3-423F-87B1-6452375A1459}" sibTransId="{C2BC32C4-15FE-477B-A708-E160FA8A0AA6}"/>
    <dgm:cxn modelId="{D14905BB-36E3-499A-BCCC-F2D141CBA32B}" srcId="{5CFC2BDF-64DA-4F2F-8999-4F7AA7D2D630}" destId="{7CD9C4E1-9AAA-4F31-B0C0-06285FDCF36C}" srcOrd="2" destOrd="0" parTransId="{676A9D64-3A74-494B-8820-66A8AB944E85}" sibTransId="{86FCC213-8957-446E-8A06-1ED142827442}"/>
    <dgm:cxn modelId="{7F21E0C6-B673-43E4-9A60-86735248F4B1}" type="presOf" srcId="{4A0B1574-049D-4551-B765-D7EB6857F9B6}" destId="{0509D844-3E57-4E7B-8AC2-B26E4450FA5E}" srcOrd="0" destOrd="0" presId="urn:microsoft.com/office/officeart/2018/2/layout/IconVerticalSolidList"/>
    <dgm:cxn modelId="{E11E3FCD-2590-4EFC-93E7-4E1D4E527421}" type="presOf" srcId="{7CD9C4E1-9AAA-4F31-B0C0-06285FDCF36C}" destId="{FC69AD95-6E9A-4C53-B4C5-898B3FE12471}" srcOrd="0" destOrd="2" presId="urn:microsoft.com/office/officeart/2018/2/layout/IconVerticalSolidList"/>
    <dgm:cxn modelId="{2A8404D7-16B8-4C98-8000-BA098F49F754}" srcId="{5CFC2BDF-64DA-4F2F-8999-4F7AA7D2D630}" destId="{2FF03517-85E7-4E73-8320-9AB134242BF8}" srcOrd="0" destOrd="0" parTransId="{D817D895-F898-49F2-9CDE-0D5EBD2D8940}" sibTransId="{D4A90A43-753E-4D42-8A92-CDC70B8E05B9}"/>
    <dgm:cxn modelId="{D90061F7-48E3-4711-80C2-B47933F2AD67}" type="presOf" srcId="{5CFC2BDF-64DA-4F2F-8999-4F7AA7D2D630}" destId="{04B719CC-1BF0-41EC-9110-1F79A32EA87F}" srcOrd="0" destOrd="0" presId="urn:microsoft.com/office/officeart/2018/2/layout/IconVerticalSolidList"/>
    <dgm:cxn modelId="{1F2EB8F6-A8CD-4A8F-A0F6-FAC1C2410D31}" type="presParOf" srcId="{0509D844-3E57-4E7B-8AC2-B26E4450FA5E}" destId="{44529125-773F-4954-ADCE-00CE674BC8D8}" srcOrd="0" destOrd="0" presId="urn:microsoft.com/office/officeart/2018/2/layout/IconVerticalSolidList"/>
    <dgm:cxn modelId="{C2076FCC-C137-4D78-8E87-85C8AA3EDE25}" type="presParOf" srcId="{44529125-773F-4954-ADCE-00CE674BC8D8}" destId="{33A7875E-CC8C-42E1-88F7-8C48A5D51763}" srcOrd="0" destOrd="0" presId="urn:microsoft.com/office/officeart/2018/2/layout/IconVerticalSolidList"/>
    <dgm:cxn modelId="{0DD9A3BD-2A56-49CE-83AC-B47310806FD5}" type="presParOf" srcId="{44529125-773F-4954-ADCE-00CE674BC8D8}" destId="{266F2D4F-03E4-4E05-8392-E81F28D0F270}" srcOrd="1" destOrd="0" presId="urn:microsoft.com/office/officeart/2018/2/layout/IconVerticalSolidList"/>
    <dgm:cxn modelId="{3E3E869F-A3BD-4459-9DB7-E362E2BC4928}" type="presParOf" srcId="{44529125-773F-4954-ADCE-00CE674BC8D8}" destId="{FE4427F3-C208-4C13-A5CB-B5AC5802E390}" srcOrd="2" destOrd="0" presId="urn:microsoft.com/office/officeart/2018/2/layout/IconVerticalSolidList"/>
    <dgm:cxn modelId="{6264FEA4-7BAE-4D15-BED3-626D605943E0}" type="presParOf" srcId="{44529125-773F-4954-ADCE-00CE674BC8D8}" destId="{CBE491B1-42F0-4549-9A49-FDE1A6479E04}" srcOrd="3" destOrd="0" presId="urn:microsoft.com/office/officeart/2018/2/layout/IconVerticalSolidList"/>
    <dgm:cxn modelId="{9B83FF85-D6E7-4093-A8F8-56AA211023F2}" type="presParOf" srcId="{0509D844-3E57-4E7B-8AC2-B26E4450FA5E}" destId="{C0D563B9-14F2-4504-B7AC-F446FA868647}" srcOrd="1" destOrd="0" presId="urn:microsoft.com/office/officeart/2018/2/layout/IconVerticalSolidList"/>
    <dgm:cxn modelId="{E7B7119E-142D-4992-951F-641F81EA636D}" type="presParOf" srcId="{0509D844-3E57-4E7B-8AC2-B26E4450FA5E}" destId="{BE2D180D-1D10-4DE1-9066-22E384EA464F}" srcOrd="2" destOrd="0" presId="urn:microsoft.com/office/officeart/2018/2/layout/IconVerticalSolidList"/>
    <dgm:cxn modelId="{652A35C9-8832-4B4A-9FD8-F4AA1CA2696E}" type="presParOf" srcId="{BE2D180D-1D10-4DE1-9066-22E384EA464F}" destId="{9D471C6B-01C6-4284-9D5C-BDF2DE2414C4}" srcOrd="0" destOrd="0" presId="urn:microsoft.com/office/officeart/2018/2/layout/IconVerticalSolidList"/>
    <dgm:cxn modelId="{4C425C82-F3CD-4F77-BC6B-921B20049777}" type="presParOf" srcId="{BE2D180D-1D10-4DE1-9066-22E384EA464F}" destId="{77D2780B-531D-4C6E-9C05-8FE7AB47C1C5}" srcOrd="1" destOrd="0" presId="urn:microsoft.com/office/officeart/2018/2/layout/IconVerticalSolidList"/>
    <dgm:cxn modelId="{DF3556DC-F6E8-424B-A5E7-9D24356A2275}" type="presParOf" srcId="{BE2D180D-1D10-4DE1-9066-22E384EA464F}" destId="{09CA179C-628E-45C4-AD7D-A25AE68973A1}" srcOrd="2" destOrd="0" presId="urn:microsoft.com/office/officeart/2018/2/layout/IconVerticalSolidList"/>
    <dgm:cxn modelId="{FA2FCE39-BD68-4A1F-A16C-468E8DD7294C}" type="presParOf" srcId="{BE2D180D-1D10-4DE1-9066-22E384EA464F}" destId="{365FE5AD-0429-4880-B4B7-FD3657AEF145}" srcOrd="3" destOrd="0" presId="urn:microsoft.com/office/officeart/2018/2/layout/IconVerticalSolidList"/>
    <dgm:cxn modelId="{4586B505-9B96-426C-BC63-A9B607FCA605}" type="presParOf" srcId="{0509D844-3E57-4E7B-8AC2-B26E4450FA5E}" destId="{E1111924-D1FB-43F4-9779-6E1BD02D71F0}" srcOrd="3" destOrd="0" presId="urn:microsoft.com/office/officeart/2018/2/layout/IconVerticalSolidList"/>
    <dgm:cxn modelId="{DAF78041-DBAE-48DE-9E88-DD19B8A36ACA}" type="presParOf" srcId="{0509D844-3E57-4E7B-8AC2-B26E4450FA5E}" destId="{FE1E9234-5293-48E6-BADD-AC17C89C8650}" srcOrd="4" destOrd="0" presId="urn:microsoft.com/office/officeart/2018/2/layout/IconVerticalSolidList"/>
    <dgm:cxn modelId="{06F108E5-A8F8-4DE9-8CF9-1C32BA9F8D2D}" type="presParOf" srcId="{FE1E9234-5293-48E6-BADD-AC17C89C8650}" destId="{2EE37EBB-1F57-4FA6-8FFB-680486327E64}" srcOrd="0" destOrd="0" presId="urn:microsoft.com/office/officeart/2018/2/layout/IconVerticalSolidList"/>
    <dgm:cxn modelId="{183E4C22-1E0A-4291-9354-FD0242A32922}" type="presParOf" srcId="{FE1E9234-5293-48E6-BADD-AC17C89C8650}" destId="{4B65B1A9-9FC5-4067-9907-3D8B9DCB6B2C}" srcOrd="1" destOrd="0" presId="urn:microsoft.com/office/officeart/2018/2/layout/IconVerticalSolidList"/>
    <dgm:cxn modelId="{376C7D92-100E-4592-A0EE-F49DC450864B}" type="presParOf" srcId="{FE1E9234-5293-48E6-BADD-AC17C89C8650}" destId="{61787CA2-46E3-49AA-A025-83486D3FD36C}" srcOrd="2" destOrd="0" presId="urn:microsoft.com/office/officeart/2018/2/layout/IconVerticalSolidList"/>
    <dgm:cxn modelId="{A9DAC5EB-6BD8-4C51-B053-5FCC8CC10917}" type="presParOf" srcId="{FE1E9234-5293-48E6-BADD-AC17C89C8650}" destId="{04B719CC-1BF0-41EC-9110-1F79A32EA87F}" srcOrd="3" destOrd="0" presId="urn:microsoft.com/office/officeart/2018/2/layout/IconVerticalSolidList"/>
    <dgm:cxn modelId="{ABC77EA0-1D5A-4277-A7A1-203C6EA4C8C7}" type="presParOf" srcId="{FE1E9234-5293-48E6-BADD-AC17C89C8650}" destId="{FC69AD95-6E9A-4C53-B4C5-898B3FE1247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60E0D9-05B2-4C9D-B006-A335774154DA}"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595E1072-96A4-442A-BFD8-7C078C8927AE}">
      <dgm:prSet/>
      <dgm:spPr/>
      <dgm:t>
        <a:bodyPr/>
        <a:lstStyle/>
        <a:p>
          <a:r>
            <a:rPr lang="en-US" b="1"/>
            <a:t>Best AIC</a:t>
          </a:r>
          <a:r>
            <a:rPr lang="en-US"/>
            <a:t>: 285.5966269362885</a:t>
          </a:r>
        </a:p>
      </dgm:t>
    </dgm:pt>
    <dgm:pt modelId="{8B612300-C6FA-4345-8045-FF263A0A2704}" type="parTrans" cxnId="{9C347973-389A-4BCE-A779-50E954A315F8}">
      <dgm:prSet/>
      <dgm:spPr/>
      <dgm:t>
        <a:bodyPr/>
        <a:lstStyle/>
        <a:p>
          <a:endParaRPr lang="en-US"/>
        </a:p>
      </dgm:t>
    </dgm:pt>
    <dgm:pt modelId="{FEB74807-54F7-4666-855D-CF2A991AD312}" type="sibTrans" cxnId="{9C347973-389A-4BCE-A779-50E954A315F8}">
      <dgm:prSet phldrT="1" phldr="0"/>
      <dgm:spPr/>
      <dgm:t>
        <a:bodyPr/>
        <a:lstStyle/>
        <a:p>
          <a:r>
            <a:rPr lang="en-US"/>
            <a:t>1</a:t>
          </a:r>
        </a:p>
      </dgm:t>
    </dgm:pt>
    <dgm:pt modelId="{377A980A-D59B-49E5-B1F5-6801F0E6B6E1}">
      <dgm:prSet/>
      <dgm:spPr/>
      <dgm:t>
        <a:bodyPr/>
        <a:lstStyle/>
        <a:p>
          <a:r>
            <a:rPr lang="en-US" b="1"/>
            <a:t>Best AIC Model</a:t>
          </a:r>
          <a:r>
            <a:rPr lang="en-US"/>
            <a:t>:</a:t>
          </a:r>
        </a:p>
        <a:p>
          <a:r>
            <a:rPr lang="en-US"/>
            <a:t> (1, 1, 1)</a:t>
          </a:r>
        </a:p>
      </dgm:t>
    </dgm:pt>
    <dgm:pt modelId="{F111CF0F-2058-44B0-B026-DC6E9E3ADC5F}" type="parTrans" cxnId="{C3D162A2-8605-430E-8E5D-D8F7853E3BD0}">
      <dgm:prSet/>
      <dgm:spPr/>
      <dgm:t>
        <a:bodyPr/>
        <a:lstStyle/>
        <a:p>
          <a:endParaRPr lang="en-US"/>
        </a:p>
      </dgm:t>
    </dgm:pt>
    <dgm:pt modelId="{CE2B3F7B-D4E6-4D91-81D6-F78AA5396F02}" type="sibTrans" cxnId="{C3D162A2-8605-430E-8E5D-D8F7853E3BD0}">
      <dgm:prSet phldrT="2" phldr="0"/>
      <dgm:spPr/>
      <dgm:t>
        <a:bodyPr/>
        <a:lstStyle/>
        <a:p>
          <a:r>
            <a:rPr lang="en-US"/>
            <a:t>2</a:t>
          </a:r>
        </a:p>
      </dgm:t>
    </dgm:pt>
    <dgm:pt modelId="{1D94D209-FE66-4AE3-A674-2F3C446DA891}">
      <dgm:prSet/>
      <dgm:spPr/>
      <dgm:t>
        <a:bodyPr/>
        <a:lstStyle/>
        <a:p>
          <a:r>
            <a:rPr lang="en-US" b="1"/>
            <a:t>Best BIC: </a:t>
          </a:r>
          <a:r>
            <a:rPr lang="en-US"/>
            <a:t>293.38198648669226</a:t>
          </a:r>
        </a:p>
      </dgm:t>
    </dgm:pt>
    <dgm:pt modelId="{B3BD796F-FC16-4CAF-BB65-B24CA9E04E6A}" type="parTrans" cxnId="{DF17B388-80BA-41AE-B05A-B043EC1D0B64}">
      <dgm:prSet/>
      <dgm:spPr/>
      <dgm:t>
        <a:bodyPr/>
        <a:lstStyle/>
        <a:p>
          <a:endParaRPr lang="en-US"/>
        </a:p>
      </dgm:t>
    </dgm:pt>
    <dgm:pt modelId="{94ACDDA2-9316-4EC1-998C-850A303FDBCD}" type="sibTrans" cxnId="{DF17B388-80BA-41AE-B05A-B043EC1D0B64}">
      <dgm:prSet phldrT="3" phldr="0"/>
      <dgm:spPr/>
      <dgm:t>
        <a:bodyPr/>
        <a:lstStyle/>
        <a:p>
          <a:r>
            <a:rPr lang="en-US"/>
            <a:t>3</a:t>
          </a:r>
        </a:p>
      </dgm:t>
    </dgm:pt>
    <dgm:pt modelId="{9F91BB2A-0F90-4202-85D2-AB1D8D298ECE}">
      <dgm:prSet/>
      <dgm:spPr/>
      <dgm:t>
        <a:bodyPr/>
        <a:lstStyle/>
        <a:p>
          <a:r>
            <a:rPr lang="en-US" b="1"/>
            <a:t>Best Bic Model</a:t>
          </a:r>
          <a:r>
            <a:rPr lang="en-US"/>
            <a:t>: </a:t>
          </a:r>
        </a:p>
        <a:p>
          <a:r>
            <a:rPr lang="en-US"/>
            <a:t>(1, 1, 1)</a:t>
          </a:r>
        </a:p>
      </dgm:t>
    </dgm:pt>
    <dgm:pt modelId="{5B77B407-2D6B-48C0-B63D-6FFC971596D9}" type="parTrans" cxnId="{3F35AAB9-57D4-4D0B-96EA-6EB344460A8F}">
      <dgm:prSet/>
      <dgm:spPr/>
      <dgm:t>
        <a:bodyPr/>
        <a:lstStyle/>
        <a:p>
          <a:endParaRPr lang="en-US"/>
        </a:p>
      </dgm:t>
    </dgm:pt>
    <dgm:pt modelId="{17C89721-EB3E-4BED-AA44-B65F997CDFBD}" type="sibTrans" cxnId="{3F35AAB9-57D4-4D0B-96EA-6EB344460A8F}">
      <dgm:prSet phldrT="4" phldr="0"/>
      <dgm:spPr/>
      <dgm:t>
        <a:bodyPr/>
        <a:lstStyle/>
        <a:p>
          <a:r>
            <a:rPr lang="en-US"/>
            <a:t>4</a:t>
          </a:r>
        </a:p>
      </dgm:t>
    </dgm:pt>
    <dgm:pt modelId="{726BBF63-FD07-994C-BFB0-2967AD6587ED}" type="pres">
      <dgm:prSet presAssocID="{8D60E0D9-05B2-4C9D-B006-A335774154DA}" presName="Name0" presStyleCnt="0">
        <dgm:presLayoutVars>
          <dgm:animLvl val="lvl"/>
          <dgm:resizeHandles val="exact"/>
        </dgm:presLayoutVars>
      </dgm:prSet>
      <dgm:spPr/>
    </dgm:pt>
    <dgm:pt modelId="{A04D370C-EB60-C44E-B714-6FCE7A9CC99C}" type="pres">
      <dgm:prSet presAssocID="{595E1072-96A4-442A-BFD8-7C078C8927AE}" presName="compositeNode" presStyleCnt="0">
        <dgm:presLayoutVars>
          <dgm:bulletEnabled val="1"/>
        </dgm:presLayoutVars>
      </dgm:prSet>
      <dgm:spPr/>
    </dgm:pt>
    <dgm:pt modelId="{C3591599-A116-B243-B2DB-2279FF0940ED}" type="pres">
      <dgm:prSet presAssocID="{595E1072-96A4-442A-BFD8-7C078C8927AE}" presName="bgRect" presStyleLbl="bgAccFollowNode1" presStyleIdx="0" presStyleCnt="4"/>
      <dgm:spPr/>
    </dgm:pt>
    <dgm:pt modelId="{C17FF4BB-E537-354E-9941-39071E7CE9E4}" type="pres">
      <dgm:prSet presAssocID="{FEB74807-54F7-4666-855D-CF2A991AD312}" presName="sibTransNodeCircle" presStyleLbl="alignNode1" presStyleIdx="0" presStyleCnt="8">
        <dgm:presLayoutVars>
          <dgm:chMax val="0"/>
          <dgm:bulletEnabled/>
        </dgm:presLayoutVars>
      </dgm:prSet>
      <dgm:spPr/>
    </dgm:pt>
    <dgm:pt modelId="{92CB0B15-89F4-5444-B1CE-399EFE1BB8B1}" type="pres">
      <dgm:prSet presAssocID="{595E1072-96A4-442A-BFD8-7C078C8927AE}" presName="bottomLine" presStyleLbl="alignNode1" presStyleIdx="1" presStyleCnt="8">
        <dgm:presLayoutVars/>
      </dgm:prSet>
      <dgm:spPr/>
    </dgm:pt>
    <dgm:pt modelId="{D273F46A-2671-9847-A643-D617A138042D}" type="pres">
      <dgm:prSet presAssocID="{595E1072-96A4-442A-BFD8-7C078C8927AE}" presName="nodeText" presStyleLbl="bgAccFollowNode1" presStyleIdx="0" presStyleCnt="4">
        <dgm:presLayoutVars>
          <dgm:bulletEnabled val="1"/>
        </dgm:presLayoutVars>
      </dgm:prSet>
      <dgm:spPr/>
    </dgm:pt>
    <dgm:pt modelId="{F12BDB62-6291-7641-8161-8DB50916DA75}" type="pres">
      <dgm:prSet presAssocID="{FEB74807-54F7-4666-855D-CF2A991AD312}" presName="sibTrans" presStyleCnt="0"/>
      <dgm:spPr/>
    </dgm:pt>
    <dgm:pt modelId="{59393178-EEDD-074B-8AF6-82CC0C5E178A}" type="pres">
      <dgm:prSet presAssocID="{377A980A-D59B-49E5-B1F5-6801F0E6B6E1}" presName="compositeNode" presStyleCnt="0">
        <dgm:presLayoutVars>
          <dgm:bulletEnabled val="1"/>
        </dgm:presLayoutVars>
      </dgm:prSet>
      <dgm:spPr/>
    </dgm:pt>
    <dgm:pt modelId="{83BAC76A-3803-284E-9554-95AA52239906}" type="pres">
      <dgm:prSet presAssocID="{377A980A-D59B-49E5-B1F5-6801F0E6B6E1}" presName="bgRect" presStyleLbl="bgAccFollowNode1" presStyleIdx="1" presStyleCnt="4"/>
      <dgm:spPr/>
    </dgm:pt>
    <dgm:pt modelId="{CCEC8EF3-68C8-BD4E-A665-E0CBE0908662}" type="pres">
      <dgm:prSet presAssocID="{CE2B3F7B-D4E6-4D91-81D6-F78AA5396F02}" presName="sibTransNodeCircle" presStyleLbl="alignNode1" presStyleIdx="2" presStyleCnt="8">
        <dgm:presLayoutVars>
          <dgm:chMax val="0"/>
          <dgm:bulletEnabled/>
        </dgm:presLayoutVars>
      </dgm:prSet>
      <dgm:spPr/>
    </dgm:pt>
    <dgm:pt modelId="{379BC0EA-8DB9-D540-A99A-BA8A011A45D0}" type="pres">
      <dgm:prSet presAssocID="{377A980A-D59B-49E5-B1F5-6801F0E6B6E1}" presName="bottomLine" presStyleLbl="alignNode1" presStyleIdx="3" presStyleCnt="8">
        <dgm:presLayoutVars/>
      </dgm:prSet>
      <dgm:spPr/>
    </dgm:pt>
    <dgm:pt modelId="{87102544-9F78-6347-9F7F-FE2CC547C4A0}" type="pres">
      <dgm:prSet presAssocID="{377A980A-D59B-49E5-B1F5-6801F0E6B6E1}" presName="nodeText" presStyleLbl="bgAccFollowNode1" presStyleIdx="1" presStyleCnt="4">
        <dgm:presLayoutVars>
          <dgm:bulletEnabled val="1"/>
        </dgm:presLayoutVars>
      </dgm:prSet>
      <dgm:spPr/>
    </dgm:pt>
    <dgm:pt modelId="{28E1FDA4-955F-C342-902C-D194F66516AC}" type="pres">
      <dgm:prSet presAssocID="{CE2B3F7B-D4E6-4D91-81D6-F78AA5396F02}" presName="sibTrans" presStyleCnt="0"/>
      <dgm:spPr/>
    </dgm:pt>
    <dgm:pt modelId="{2D2FEF86-7B99-9643-AA37-72A8B05C1D79}" type="pres">
      <dgm:prSet presAssocID="{1D94D209-FE66-4AE3-A674-2F3C446DA891}" presName="compositeNode" presStyleCnt="0">
        <dgm:presLayoutVars>
          <dgm:bulletEnabled val="1"/>
        </dgm:presLayoutVars>
      </dgm:prSet>
      <dgm:spPr/>
    </dgm:pt>
    <dgm:pt modelId="{2C20A43C-4C56-7D44-8C5A-3AD838538EBD}" type="pres">
      <dgm:prSet presAssocID="{1D94D209-FE66-4AE3-A674-2F3C446DA891}" presName="bgRect" presStyleLbl="bgAccFollowNode1" presStyleIdx="2" presStyleCnt="4"/>
      <dgm:spPr/>
    </dgm:pt>
    <dgm:pt modelId="{FF3E324A-0B3E-2343-8087-46C3AD8FD5ED}" type="pres">
      <dgm:prSet presAssocID="{94ACDDA2-9316-4EC1-998C-850A303FDBCD}" presName="sibTransNodeCircle" presStyleLbl="alignNode1" presStyleIdx="4" presStyleCnt="8">
        <dgm:presLayoutVars>
          <dgm:chMax val="0"/>
          <dgm:bulletEnabled/>
        </dgm:presLayoutVars>
      </dgm:prSet>
      <dgm:spPr/>
    </dgm:pt>
    <dgm:pt modelId="{CE6B74F4-0709-054E-93C8-19ADD832ED75}" type="pres">
      <dgm:prSet presAssocID="{1D94D209-FE66-4AE3-A674-2F3C446DA891}" presName="bottomLine" presStyleLbl="alignNode1" presStyleIdx="5" presStyleCnt="8">
        <dgm:presLayoutVars/>
      </dgm:prSet>
      <dgm:spPr/>
    </dgm:pt>
    <dgm:pt modelId="{CE11DD97-2034-A246-BA4E-AB14E483A018}" type="pres">
      <dgm:prSet presAssocID="{1D94D209-FE66-4AE3-A674-2F3C446DA891}" presName="nodeText" presStyleLbl="bgAccFollowNode1" presStyleIdx="2" presStyleCnt="4">
        <dgm:presLayoutVars>
          <dgm:bulletEnabled val="1"/>
        </dgm:presLayoutVars>
      </dgm:prSet>
      <dgm:spPr/>
    </dgm:pt>
    <dgm:pt modelId="{DE7DFDF4-6D7E-2D48-B671-1F6DE02B332B}" type="pres">
      <dgm:prSet presAssocID="{94ACDDA2-9316-4EC1-998C-850A303FDBCD}" presName="sibTrans" presStyleCnt="0"/>
      <dgm:spPr/>
    </dgm:pt>
    <dgm:pt modelId="{2C582EFA-0CE6-A945-A59D-B87241531A71}" type="pres">
      <dgm:prSet presAssocID="{9F91BB2A-0F90-4202-85D2-AB1D8D298ECE}" presName="compositeNode" presStyleCnt="0">
        <dgm:presLayoutVars>
          <dgm:bulletEnabled val="1"/>
        </dgm:presLayoutVars>
      </dgm:prSet>
      <dgm:spPr/>
    </dgm:pt>
    <dgm:pt modelId="{6B1DB8A8-045D-014C-880A-0C397D8055D1}" type="pres">
      <dgm:prSet presAssocID="{9F91BB2A-0F90-4202-85D2-AB1D8D298ECE}" presName="bgRect" presStyleLbl="bgAccFollowNode1" presStyleIdx="3" presStyleCnt="4"/>
      <dgm:spPr/>
    </dgm:pt>
    <dgm:pt modelId="{21D417B2-468B-2941-A790-077DF1898AEC}" type="pres">
      <dgm:prSet presAssocID="{17C89721-EB3E-4BED-AA44-B65F997CDFBD}" presName="sibTransNodeCircle" presStyleLbl="alignNode1" presStyleIdx="6" presStyleCnt="8">
        <dgm:presLayoutVars>
          <dgm:chMax val="0"/>
          <dgm:bulletEnabled/>
        </dgm:presLayoutVars>
      </dgm:prSet>
      <dgm:spPr/>
    </dgm:pt>
    <dgm:pt modelId="{C935A773-9117-C145-A3BC-DDA021F84E06}" type="pres">
      <dgm:prSet presAssocID="{9F91BB2A-0F90-4202-85D2-AB1D8D298ECE}" presName="bottomLine" presStyleLbl="alignNode1" presStyleIdx="7" presStyleCnt="8">
        <dgm:presLayoutVars/>
      </dgm:prSet>
      <dgm:spPr/>
    </dgm:pt>
    <dgm:pt modelId="{BE7D0741-3D04-AA46-B583-67CBB9BA0819}" type="pres">
      <dgm:prSet presAssocID="{9F91BB2A-0F90-4202-85D2-AB1D8D298ECE}" presName="nodeText" presStyleLbl="bgAccFollowNode1" presStyleIdx="3" presStyleCnt="4">
        <dgm:presLayoutVars>
          <dgm:bulletEnabled val="1"/>
        </dgm:presLayoutVars>
      </dgm:prSet>
      <dgm:spPr/>
    </dgm:pt>
  </dgm:ptLst>
  <dgm:cxnLst>
    <dgm:cxn modelId="{00AECB1D-A188-3640-B6F1-44778ED4EA68}" type="presOf" srcId="{377A980A-D59B-49E5-B1F5-6801F0E6B6E1}" destId="{87102544-9F78-6347-9F7F-FE2CC547C4A0}" srcOrd="1" destOrd="0" presId="urn:microsoft.com/office/officeart/2016/7/layout/BasicLinearProcessNumbered"/>
    <dgm:cxn modelId="{C5A12824-24D0-7343-A723-BB53D7BAE34C}" type="presOf" srcId="{FEB74807-54F7-4666-855D-CF2A991AD312}" destId="{C17FF4BB-E537-354E-9941-39071E7CE9E4}" srcOrd="0" destOrd="0" presId="urn:microsoft.com/office/officeart/2016/7/layout/BasicLinearProcessNumbered"/>
    <dgm:cxn modelId="{10E94A3E-BFA4-654B-8897-D3C53AB7C09A}" type="presOf" srcId="{17C89721-EB3E-4BED-AA44-B65F997CDFBD}" destId="{21D417B2-468B-2941-A790-077DF1898AEC}" srcOrd="0" destOrd="0" presId="urn:microsoft.com/office/officeart/2016/7/layout/BasicLinearProcessNumbered"/>
    <dgm:cxn modelId="{5774654D-A419-5C4A-B8F2-737EEFD72FAE}" type="presOf" srcId="{8D60E0D9-05B2-4C9D-B006-A335774154DA}" destId="{726BBF63-FD07-994C-BFB0-2967AD6587ED}" srcOrd="0" destOrd="0" presId="urn:microsoft.com/office/officeart/2016/7/layout/BasicLinearProcessNumbered"/>
    <dgm:cxn modelId="{2E980D5C-2BB0-E549-B47E-A118B75A101D}" type="presOf" srcId="{595E1072-96A4-442A-BFD8-7C078C8927AE}" destId="{D273F46A-2671-9847-A643-D617A138042D}" srcOrd="1" destOrd="0" presId="urn:microsoft.com/office/officeart/2016/7/layout/BasicLinearProcessNumbered"/>
    <dgm:cxn modelId="{A1575B6E-76DC-8E4B-A2B2-7AF0BA49ECA7}" type="presOf" srcId="{595E1072-96A4-442A-BFD8-7C078C8927AE}" destId="{C3591599-A116-B243-B2DB-2279FF0940ED}" srcOrd="0" destOrd="0" presId="urn:microsoft.com/office/officeart/2016/7/layout/BasicLinearProcessNumbered"/>
    <dgm:cxn modelId="{DA8FE76E-136A-D649-8B9E-1CD5201EB87A}" type="presOf" srcId="{1D94D209-FE66-4AE3-A674-2F3C446DA891}" destId="{CE11DD97-2034-A246-BA4E-AB14E483A018}" srcOrd="1" destOrd="0" presId="urn:microsoft.com/office/officeart/2016/7/layout/BasicLinearProcessNumbered"/>
    <dgm:cxn modelId="{9C347973-389A-4BCE-A779-50E954A315F8}" srcId="{8D60E0D9-05B2-4C9D-B006-A335774154DA}" destId="{595E1072-96A4-442A-BFD8-7C078C8927AE}" srcOrd="0" destOrd="0" parTransId="{8B612300-C6FA-4345-8045-FF263A0A2704}" sibTransId="{FEB74807-54F7-4666-855D-CF2A991AD312}"/>
    <dgm:cxn modelId="{9B121182-44F6-5E43-A965-35180BDBDF76}" type="presOf" srcId="{9F91BB2A-0F90-4202-85D2-AB1D8D298ECE}" destId="{BE7D0741-3D04-AA46-B583-67CBB9BA0819}" srcOrd="1" destOrd="0" presId="urn:microsoft.com/office/officeart/2016/7/layout/BasicLinearProcessNumbered"/>
    <dgm:cxn modelId="{DF17B388-80BA-41AE-B05A-B043EC1D0B64}" srcId="{8D60E0D9-05B2-4C9D-B006-A335774154DA}" destId="{1D94D209-FE66-4AE3-A674-2F3C446DA891}" srcOrd="2" destOrd="0" parTransId="{B3BD796F-FC16-4CAF-BB65-B24CA9E04E6A}" sibTransId="{94ACDDA2-9316-4EC1-998C-850A303FDBCD}"/>
    <dgm:cxn modelId="{54B66689-9E9E-ED45-8963-A45D0D2AFA58}" type="presOf" srcId="{1D94D209-FE66-4AE3-A674-2F3C446DA891}" destId="{2C20A43C-4C56-7D44-8C5A-3AD838538EBD}" srcOrd="0" destOrd="0" presId="urn:microsoft.com/office/officeart/2016/7/layout/BasicLinearProcessNumbered"/>
    <dgm:cxn modelId="{C3D162A2-8605-430E-8E5D-D8F7853E3BD0}" srcId="{8D60E0D9-05B2-4C9D-B006-A335774154DA}" destId="{377A980A-D59B-49E5-B1F5-6801F0E6B6E1}" srcOrd="1" destOrd="0" parTransId="{F111CF0F-2058-44B0-B026-DC6E9E3ADC5F}" sibTransId="{CE2B3F7B-D4E6-4D91-81D6-F78AA5396F02}"/>
    <dgm:cxn modelId="{3F35AAB9-57D4-4D0B-96EA-6EB344460A8F}" srcId="{8D60E0D9-05B2-4C9D-B006-A335774154DA}" destId="{9F91BB2A-0F90-4202-85D2-AB1D8D298ECE}" srcOrd="3" destOrd="0" parTransId="{5B77B407-2D6B-48C0-B63D-6FFC971596D9}" sibTransId="{17C89721-EB3E-4BED-AA44-B65F997CDFBD}"/>
    <dgm:cxn modelId="{BDAC1FD0-08FB-9942-AEB1-955537B99797}" type="presOf" srcId="{377A980A-D59B-49E5-B1F5-6801F0E6B6E1}" destId="{83BAC76A-3803-284E-9554-95AA52239906}" srcOrd="0" destOrd="0" presId="urn:microsoft.com/office/officeart/2016/7/layout/BasicLinearProcessNumbered"/>
    <dgm:cxn modelId="{BE40F8E5-AEE2-8243-A605-A085EDEB07CE}" type="presOf" srcId="{CE2B3F7B-D4E6-4D91-81D6-F78AA5396F02}" destId="{CCEC8EF3-68C8-BD4E-A665-E0CBE0908662}" srcOrd="0" destOrd="0" presId="urn:microsoft.com/office/officeart/2016/7/layout/BasicLinearProcessNumbered"/>
    <dgm:cxn modelId="{8AD75BF0-2FE9-714F-A6DB-EE830D7EEE43}" type="presOf" srcId="{94ACDDA2-9316-4EC1-998C-850A303FDBCD}" destId="{FF3E324A-0B3E-2343-8087-46C3AD8FD5ED}" srcOrd="0" destOrd="0" presId="urn:microsoft.com/office/officeart/2016/7/layout/BasicLinearProcessNumbered"/>
    <dgm:cxn modelId="{D47715FB-25D2-294B-A7D7-A634AA3B0C5A}" type="presOf" srcId="{9F91BB2A-0F90-4202-85D2-AB1D8D298ECE}" destId="{6B1DB8A8-045D-014C-880A-0C397D8055D1}" srcOrd="0" destOrd="0" presId="urn:microsoft.com/office/officeart/2016/7/layout/BasicLinearProcessNumbered"/>
    <dgm:cxn modelId="{E0F75A56-04AF-4C40-982F-5C1BF5D01B08}" type="presParOf" srcId="{726BBF63-FD07-994C-BFB0-2967AD6587ED}" destId="{A04D370C-EB60-C44E-B714-6FCE7A9CC99C}" srcOrd="0" destOrd="0" presId="urn:microsoft.com/office/officeart/2016/7/layout/BasicLinearProcessNumbered"/>
    <dgm:cxn modelId="{46450DC0-C382-5645-B587-9AAE719C02E9}" type="presParOf" srcId="{A04D370C-EB60-C44E-B714-6FCE7A9CC99C}" destId="{C3591599-A116-B243-B2DB-2279FF0940ED}" srcOrd="0" destOrd="0" presId="urn:microsoft.com/office/officeart/2016/7/layout/BasicLinearProcessNumbered"/>
    <dgm:cxn modelId="{6809FA6C-60CC-0942-BC0B-142EAB13A506}" type="presParOf" srcId="{A04D370C-EB60-C44E-B714-6FCE7A9CC99C}" destId="{C17FF4BB-E537-354E-9941-39071E7CE9E4}" srcOrd="1" destOrd="0" presId="urn:microsoft.com/office/officeart/2016/7/layout/BasicLinearProcessNumbered"/>
    <dgm:cxn modelId="{5B8A53B0-5F41-AD47-BD77-CA2E60BE64D5}" type="presParOf" srcId="{A04D370C-EB60-C44E-B714-6FCE7A9CC99C}" destId="{92CB0B15-89F4-5444-B1CE-399EFE1BB8B1}" srcOrd="2" destOrd="0" presId="urn:microsoft.com/office/officeart/2016/7/layout/BasicLinearProcessNumbered"/>
    <dgm:cxn modelId="{4B69FA99-2CFD-2348-8DEE-30F370E72555}" type="presParOf" srcId="{A04D370C-EB60-C44E-B714-6FCE7A9CC99C}" destId="{D273F46A-2671-9847-A643-D617A138042D}" srcOrd="3" destOrd="0" presId="urn:microsoft.com/office/officeart/2016/7/layout/BasicLinearProcessNumbered"/>
    <dgm:cxn modelId="{A5D8D15E-E957-964F-BF87-4F026E957EFA}" type="presParOf" srcId="{726BBF63-FD07-994C-BFB0-2967AD6587ED}" destId="{F12BDB62-6291-7641-8161-8DB50916DA75}" srcOrd="1" destOrd="0" presId="urn:microsoft.com/office/officeart/2016/7/layout/BasicLinearProcessNumbered"/>
    <dgm:cxn modelId="{F4277AA9-E4C2-B544-A855-7581C056D23F}" type="presParOf" srcId="{726BBF63-FD07-994C-BFB0-2967AD6587ED}" destId="{59393178-EEDD-074B-8AF6-82CC0C5E178A}" srcOrd="2" destOrd="0" presId="urn:microsoft.com/office/officeart/2016/7/layout/BasicLinearProcessNumbered"/>
    <dgm:cxn modelId="{6F7F7979-5EC5-8145-BC14-56692F9E222A}" type="presParOf" srcId="{59393178-EEDD-074B-8AF6-82CC0C5E178A}" destId="{83BAC76A-3803-284E-9554-95AA52239906}" srcOrd="0" destOrd="0" presId="urn:microsoft.com/office/officeart/2016/7/layout/BasicLinearProcessNumbered"/>
    <dgm:cxn modelId="{FFAB4362-AF31-D244-BE04-7252167BACC4}" type="presParOf" srcId="{59393178-EEDD-074B-8AF6-82CC0C5E178A}" destId="{CCEC8EF3-68C8-BD4E-A665-E0CBE0908662}" srcOrd="1" destOrd="0" presId="urn:microsoft.com/office/officeart/2016/7/layout/BasicLinearProcessNumbered"/>
    <dgm:cxn modelId="{31E0794E-50C1-DF4B-8DB6-46D272A6FB31}" type="presParOf" srcId="{59393178-EEDD-074B-8AF6-82CC0C5E178A}" destId="{379BC0EA-8DB9-D540-A99A-BA8A011A45D0}" srcOrd="2" destOrd="0" presId="urn:microsoft.com/office/officeart/2016/7/layout/BasicLinearProcessNumbered"/>
    <dgm:cxn modelId="{065D0DE2-D529-144D-BE43-D6C3672EF4AE}" type="presParOf" srcId="{59393178-EEDD-074B-8AF6-82CC0C5E178A}" destId="{87102544-9F78-6347-9F7F-FE2CC547C4A0}" srcOrd="3" destOrd="0" presId="urn:microsoft.com/office/officeart/2016/7/layout/BasicLinearProcessNumbered"/>
    <dgm:cxn modelId="{B9B92643-AF67-1F44-A2EF-2D92E73E4C21}" type="presParOf" srcId="{726BBF63-FD07-994C-BFB0-2967AD6587ED}" destId="{28E1FDA4-955F-C342-902C-D194F66516AC}" srcOrd="3" destOrd="0" presId="urn:microsoft.com/office/officeart/2016/7/layout/BasicLinearProcessNumbered"/>
    <dgm:cxn modelId="{B1DC776C-2FC6-0C49-8388-8F44EA222F86}" type="presParOf" srcId="{726BBF63-FD07-994C-BFB0-2967AD6587ED}" destId="{2D2FEF86-7B99-9643-AA37-72A8B05C1D79}" srcOrd="4" destOrd="0" presId="urn:microsoft.com/office/officeart/2016/7/layout/BasicLinearProcessNumbered"/>
    <dgm:cxn modelId="{278817BA-D5AC-0049-8FB9-A3B2B634B45C}" type="presParOf" srcId="{2D2FEF86-7B99-9643-AA37-72A8B05C1D79}" destId="{2C20A43C-4C56-7D44-8C5A-3AD838538EBD}" srcOrd="0" destOrd="0" presId="urn:microsoft.com/office/officeart/2016/7/layout/BasicLinearProcessNumbered"/>
    <dgm:cxn modelId="{CE6F8664-CB6F-A445-B114-F49FC89AE3A5}" type="presParOf" srcId="{2D2FEF86-7B99-9643-AA37-72A8B05C1D79}" destId="{FF3E324A-0B3E-2343-8087-46C3AD8FD5ED}" srcOrd="1" destOrd="0" presId="urn:microsoft.com/office/officeart/2016/7/layout/BasicLinearProcessNumbered"/>
    <dgm:cxn modelId="{F351209D-586D-3A4E-9CD9-5EC0B723AF72}" type="presParOf" srcId="{2D2FEF86-7B99-9643-AA37-72A8B05C1D79}" destId="{CE6B74F4-0709-054E-93C8-19ADD832ED75}" srcOrd="2" destOrd="0" presId="urn:microsoft.com/office/officeart/2016/7/layout/BasicLinearProcessNumbered"/>
    <dgm:cxn modelId="{A5BFF062-B4B0-5E4E-AADD-5C1C15BCD4B2}" type="presParOf" srcId="{2D2FEF86-7B99-9643-AA37-72A8B05C1D79}" destId="{CE11DD97-2034-A246-BA4E-AB14E483A018}" srcOrd="3" destOrd="0" presId="urn:microsoft.com/office/officeart/2016/7/layout/BasicLinearProcessNumbered"/>
    <dgm:cxn modelId="{FD6C5034-17BA-7942-92E4-D8E2D4897052}" type="presParOf" srcId="{726BBF63-FD07-994C-BFB0-2967AD6587ED}" destId="{DE7DFDF4-6D7E-2D48-B671-1F6DE02B332B}" srcOrd="5" destOrd="0" presId="urn:microsoft.com/office/officeart/2016/7/layout/BasicLinearProcessNumbered"/>
    <dgm:cxn modelId="{B39F48CC-7F2D-B249-B234-8565C898F370}" type="presParOf" srcId="{726BBF63-FD07-994C-BFB0-2967AD6587ED}" destId="{2C582EFA-0CE6-A945-A59D-B87241531A71}" srcOrd="6" destOrd="0" presId="urn:microsoft.com/office/officeart/2016/7/layout/BasicLinearProcessNumbered"/>
    <dgm:cxn modelId="{4D42B918-CB55-214E-9EA4-F4E4944DE885}" type="presParOf" srcId="{2C582EFA-0CE6-A945-A59D-B87241531A71}" destId="{6B1DB8A8-045D-014C-880A-0C397D8055D1}" srcOrd="0" destOrd="0" presId="urn:microsoft.com/office/officeart/2016/7/layout/BasicLinearProcessNumbered"/>
    <dgm:cxn modelId="{28D375CE-7D18-094D-9AC9-CDB29B5ACE2A}" type="presParOf" srcId="{2C582EFA-0CE6-A945-A59D-B87241531A71}" destId="{21D417B2-468B-2941-A790-077DF1898AEC}" srcOrd="1" destOrd="0" presId="urn:microsoft.com/office/officeart/2016/7/layout/BasicLinearProcessNumbered"/>
    <dgm:cxn modelId="{CF15EBA2-F549-F246-8BBD-E83AD54B1DA0}" type="presParOf" srcId="{2C582EFA-0CE6-A945-A59D-B87241531A71}" destId="{C935A773-9117-C145-A3BC-DDA021F84E06}" srcOrd="2" destOrd="0" presId="urn:microsoft.com/office/officeart/2016/7/layout/BasicLinearProcessNumbered"/>
    <dgm:cxn modelId="{1D93B7A3-0897-9D43-AB0A-2FDE0B8AF293}" type="presParOf" srcId="{2C582EFA-0CE6-A945-A59D-B87241531A71}" destId="{BE7D0741-3D04-AA46-B583-67CBB9BA0819}" srcOrd="3" destOrd="0" presId="urn:microsoft.com/office/officeart/2016/7/layout/BasicLinear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20D5F9-3412-406E-81C6-17B35FD4883E}"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60C7800-937B-4800-AFAC-6E0FD195FA18}">
      <dgm:prSet/>
      <dgm:spPr/>
      <dgm:t>
        <a:bodyPr/>
        <a:lstStyle/>
        <a:p>
          <a:r>
            <a:rPr lang="en-US" b="1"/>
            <a:t>Best AIC: </a:t>
          </a:r>
          <a:r>
            <a:rPr lang="en-US"/>
            <a:t>281.09</a:t>
          </a:r>
        </a:p>
      </dgm:t>
    </dgm:pt>
    <dgm:pt modelId="{BB7EAB63-7711-43F0-ADD0-0C7291A06F56}" type="parTrans" cxnId="{74930FCC-D796-4F35-9D87-96D5F1E091E6}">
      <dgm:prSet/>
      <dgm:spPr/>
      <dgm:t>
        <a:bodyPr/>
        <a:lstStyle/>
        <a:p>
          <a:endParaRPr lang="en-US"/>
        </a:p>
      </dgm:t>
    </dgm:pt>
    <dgm:pt modelId="{F121A917-5C1F-4F08-B9CB-BF0BA3B09157}" type="sibTrans" cxnId="{74930FCC-D796-4F35-9D87-96D5F1E091E6}">
      <dgm:prSet/>
      <dgm:spPr/>
      <dgm:t>
        <a:bodyPr/>
        <a:lstStyle/>
        <a:p>
          <a:endParaRPr lang="en-US"/>
        </a:p>
      </dgm:t>
    </dgm:pt>
    <dgm:pt modelId="{2CBB50DF-3B63-4302-ACF6-CB08904CDB6F}">
      <dgm:prSet/>
      <dgm:spPr/>
      <dgm:t>
        <a:bodyPr/>
        <a:lstStyle/>
        <a:p>
          <a:r>
            <a:rPr lang="en-US" b="1"/>
            <a:t>Best BIC: </a:t>
          </a:r>
          <a:r>
            <a:rPr lang="en-US"/>
            <a:t>291.18</a:t>
          </a:r>
        </a:p>
      </dgm:t>
    </dgm:pt>
    <dgm:pt modelId="{76C81C1A-3500-41B4-82EB-395182AE4BA0}" type="parTrans" cxnId="{326E6787-5998-438E-8739-9BF1ACBC9CBD}">
      <dgm:prSet/>
      <dgm:spPr/>
      <dgm:t>
        <a:bodyPr/>
        <a:lstStyle/>
        <a:p>
          <a:endParaRPr lang="en-US"/>
        </a:p>
      </dgm:t>
    </dgm:pt>
    <dgm:pt modelId="{B9F0A7DD-EA10-4ABD-A415-9014FE4E2035}" type="sibTrans" cxnId="{326E6787-5998-438E-8739-9BF1ACBC9CBD}">
      <dgm:prSet/>
      <dgm:spPr/>
      <dgm:t>
        <a:bodyPr/>
        <a:lstStyle/>
        <a:p>
          <a:endParaRPr lang="en-US"/>
        </a:p>
      </dgm:t>
    </dgm:pt>
    <dgm:pt modelId="{6CF1E4A6-A7F6-4E12-AED0-2BF957F03B76}">
      <dgm:prSet/>
      <dgm:spPr/>
      <dgm:t>
        <a:bodyPr/>
        <a:lstStyle/>
        <a:p>
          <a:r>
            <a:rPr lang="en-US" b="1"/>
            <a:t>Best PDQ</a:t>
          </a:r>
          <a:r>
            <a:rPr lang="en-US"/>
            <a:t>: </a:t>
          </a:r>
        </a:p>
        <a:p>
          <a:r>
            <a:rPr lang="en-US"/>
            <a:t>(1, 1, 1),</a:t>
          </a:r>
        </a:p>
      </dgm:t>
    </dgm:pt>
    <dgm:pt modelId="{5B7408E8-BE8F-4DAA-94C4-F65FF2FBBC55}" type="parTrans" cxnId="{BD1B8477-B4FF-4622-BC80-EFEF1D3328AC}">
      <dgm:prSet/>
      <dgm:spPr/>
      <dgm:t>
        <a:bodyPr/>
        <a:lstStyle/>
        <a:p>
          <a:endParaRPr lang="en-US"/>
        </a:p>
      </dgm:t>
    </dgm:pt>
    <dgm:pt modelId="{56D2A168-2349-4C1A-A0AC-2AD5F91BF468}" type="sibTrans" cxnId="{BD1B8477-B4FF-4622-BC80-EFEF1D3328AC}">
      <dgm:prSet/>
      <dgm:spPr/>
      <dgm:t>
        <a:bodyPr/>
        <a:lstStyle/>
        <a:p>
          <a:endParaRPr lang="en-US"/>
        </a:p>
      </dgm:t>
    </dgm:pt>
    <dgm:pt modelId="{26BE6E87-D29A-4224-A219-DB8EC6690676}">
      <dgm:prSet/>
      <dgm:spPr/>
      <dgm:t>
        <a:bodyPr/>
        <a:lstStyle/>
        <a:p>
          <a:r>
            <a:rPr lang="en-US" b="1"/>
            <a:t>Seasonal PDQs</a:t>
          </a:r>
          <a:r>
            <a:rPr lang="en-US"/>
            <a:t>: </a:t>
          </a:r>
        </a:p>
        <a:p>
          <a:r>
            <a:rPr lang="en-US"/>
            <a:t>(0, 1, 1, 7)</a:t>
          </a:r>
        </a:p>
      </dgm:t>
    </dgm:pt>
    <dgm:pt modelId="{F2A867F8-B49A-483A-ADD4-CD9714274949}" type="parTrans" cxnId="{3699593C-38FC-45E9-B1F1-AE5EAFA844C4}">
      <dgm:prSet/>
      <dgm:spPr/>
      <dgm:t>
        <a:bodyPr/>
        <a:lstStyle/>
        <a:p>
          <a:endParaRPr lang="en-US"/>
        </a:p>
      </dgm:t>
    </dgm:pt>
    <dgm:pt modelId="{8BAC4BED-B1DD-4766-AEAE-556589AC43AA}" type="sibTrans" cxnId="{3699593C-38FC-45E9-B1F1-AE5EAFA844C4}">
      <dgm:prSet/>
      <dgm:spPr/>
      <dgm:t>
        <a:bodyPr/>
        <a:lstStyle/>
        <a:p>
          <a:endParaRPr lang="en-US"/>
        </a:p>
      </dgm:t>
    </dgm:pt>
    <dgm:pt modelId="{7E493600-7121-0E48-92E0-B8B486C7302A}" type="pres">
      <dgm:prSet presAssocID="{8E20D5F9-3412-406E-81C6-17B35FD4883E}" presName="hierChild1" presStyleCnt="0">
        <dgm:presLayoutVars>
          <dgm:chPref val="1"/>
          <dgm:dir/>
          <dgm:animOne val="branch"/>
          <dgm:animLvl val="lvl"/>
          <dgm:resizeHandles/>
        </dgm:presLayoutVars>
      </dgm:prSet>
      <dgm:spPr/>
    </dgm:pt>
    <dgm:pt modelId="{1AC0E451-9FAD-E540-9EBD-AD68C13EBA35}" type="pres">
      <dgm:prSet presAssocID="{660C7800-937B-4800-AFAC-6E0FD195FA18}" presName="hierRoot1" presStyleCnt="0"/>
      <dgm:spPr/>
    </dgm:pt>
    <dgm:pt modelId="{ACEF7EE2-6FA7-154A-8941-AC9215DFA4C5}" type="pres">
      <dgm:prSet presAssocID="{660C7800-937B-4800-AFAC-6E0FD195FA18}" presName="composite" presStyleCnt="0"/>
      <dgm:spPr/>
    </dgm:pt>
    <dgm:pt modelId="{F3BC5D61-56AC-294E-807E-3B66882F6C62}" type="pres">
      <dgm:prSet presAssocID="{660C7800-937B-4800-AFAC-6E0FD195FA18}" presName="background" presStyleLbl="node0" presStyleIdx="0" presStyleCnt="4"/>
      <dgm:spPr/>
    </dgm:pt>
    <dgm:pt modelId="{4E90DAF2-F660-8543-94DD-F0EBC61DD85D}" type="pres">
      <dgm:prSet presAssocID="{660C7800-937B-4800-AFAC-6E0FD195FA18}" presName="text" presStyleLbl="fgAcc0" presStyleIdx="0" presStyleCnt="4">
        <dgm:presLayoutVars>
          <dgm:chPref val="3"/>
        </dgm:presLayoutVars>
      </dgm:prSet>
      <dgm:spPr/>
    </dgm:pt>
    <dgm:pt modelId="{430DFFFC-DD05-9C4C-A6AF-40D47C2D7D85}" type="pres">
      <dgm:prSet presAssocID="{660C7800-937B-4800-AFAC-6E0FD195FA18}" presName="hierChild2" presStyleCnt="0"/>
      <dgm:spPr/>
    </dgm:pt>
    <dgm:pt modelId="{F45E356B-9F79-3E43-A6E6-9D221AE0878A}" type="pres">
      <dgm:prSet presAssocID="{2CBB50DF-3B63-4302-ACF6-CB08904CDB6F}" presName="hierRoot1" presStyleCnt="0"/>
      <dgm:spPr/>
    </dgm:pt>
    <dgm:pt modelId="{0103D859-12B2-0A44-A98B-6F24B62F2460}" type="pres">
      <dgm:prSet presAssocID="{2CBB50DF-3B63-4302-ACF6-CB08904CDB6F}" presName="composite" presStyleCnt="0"/>
      <dgm:spPr/>
    </dgm:pt>
    <dgm:pt modelId="{98468595-103A-F04E-AF0F-9F50CEB4E279}" type="pres">
      <dgm:prSet presAssocID="{2CBB50DF-3B63-4302-ACF6-CB08904CDB6F}" presName="background" presStyleLbl="node0" presStyleIdx="1" presStyleCnt="4"/>
      <dgm:spPr/>
    </dgm:pt>
    <dgm:pt modelId="{D61D6103-A8BF-5E45-8825-9F1006FA7F14}" type="pres">
      <dgm:prSet presAssocID="{2CBB50DF-3B63-4302-ACF6-CB08904CDB6F}" presName="text" presStyleLbl="fgAcc0" presStyleIdx="1" presStyleCnt="4">
        <dgm:presLayoutVars>
          <dgm:chPref val="3"/>
        </dgm:presLayoutVars>
      </dgm:prSet>
      <dgm:spPr/>
    </dgm:pt>
    <dgm:pt modelId="{0747498D-3BA2-B246-9F2E-1EEE150AF8EB}" type="pres">
      <dgm:prSet presAssocID="{2CBB50DF-3B63-4302-ACF6-CB08904CDB6F}" presName="hierChild2" presStyleCnt="0"/>
      <dgm:spPr/>
    </dgm:pt>
    <dgm:pt modelId="{A0622E21-0714-5240-99B8-4270D231C087}" type="pres">
      <dgm:prSet presAssocID="{6CF1E4A6-A7F6-4E12-AED0-2BF957F03B76}" presName="hierRoot1" presStyleCnt="0"/>
      <dgm:spPr/>
    </dgm:pt>
    <dgm:pt modelId="{C3234ADE-913C-6741-983A-3095E993ABE0}" type="pres">
      <dgm:prSet presAssocID="{6CF1E4A6-A7F6-4E12-AED0-2BF957F03B76}" presName="composite" presStyleCnt="0"/>
      <dgm:spPr/>
    </dgm:pt>
    <dgm:pt modelId="{FA2A1F15-27ED-044F-9527-BE9FC49AEF5F}" type="pres">
      <dgm:prSet presAssocID="{6CF1E4A6-A7F6-4E12-AED0-2BF957F03B76}" presName="background" presStyleLbl="node0" presStyleIdx="2" presStyleCnt="4"/>
      <dgm:spPr/>
    </dgm:pt>
    <dgm:pt modelId="{DFF9F742-FB1B-A548-B5DF-0BBF9FD11DE9}" type="pres">
      <dgm:prSet presAssocID="{6CF1E4A6-A7F6-4E12-AED0-2BF957F03B76}" presName="text" presStyleLbl="fgAcc0" presStyleIdx="2" presStyleCnt="4">
        <dgm:presLayoutVars>
          <dgm:chPref val="3"/>
        </dgm:presLayoutVars>
      </dgm:prSet>
      <dgm:spPr/>
    </dgm:pt>
    <dgm:pt modelId="{6C4AF207-A0D1-8F49-BFF5-6368FC46CCC2}" type="pres">
      <dgm:prSet presAssocID="{6CF1E4A6-A7F6-4E12-AED0-2BF957F03B76}" presName="hierChild2" presStyleCnt="0"/>
      <dgm:spPr/>
    </dgm:pt>
    <dgm:pt modelId="{604B93E1-3281-AE43-9122-DA2B9A4E1704}" type="pres">
      <dgm:prSet presAssocID="{26BE6E87-D29A-4224-A219-DB8EC6690676}" presName="hierRoot1" presStyleCnt="0"/>
      <dgm:spPr/>
    </dgm:pt>
    <dgm:pt modelId="{6939CA5C-FA99-2A4C-90A3-7176A7E86199}" type="pres">
      <dgm:prSet presAssocID="{26BE6E87-D29A-4224-A219-DB8EC6690676}" presName="composite" presStyleCnt="0"/>
      <dgm:spPr/>
    </dgm:pt>
    <dgm:pt modelId="{FC8ECE52-8191-4644-9620-B95BF6109DBE}" type="pres">
      <dgm:prSet presAssocID="{26BE6E87-D29A-4224-A219-DB8EC6690676}" presName="background" presStyleLbl="node0" presStyleIdx="3" presStyleCnt="4"/>
      <dgm:spPr/>
    </dgm:pt>
    <dgm:pt modelId="{899D4FCA-3DA1-9A4B-88D2-FA781BC3700F}" type="pres">
      <dgm:prSet presAssocID="{26BE6E87-D29A-4224-A219-DB8EC6690676}" presName="text" presStyleLbl="fgAcc0" presStyleIdx="3" presStyleCnt="4">
        <dgm:presLayoutVars>
          <dgm:chPref val="3"/>
        </dgm:presLayoutVars>
      </dgm:prSet>
      <dgm:spPr/>
    </dgm:pt>
    <dgm:pt modelId="{97663C6F-8DA9-D843-884B-0E857CA8AC4D}" type="pres">
      <dgm:prSet presAssocID="{26BE6E87-D29A-4224-A219-DB8EC6690676}" presName="hierChild2" presStyleCnt="0"/>
      <dgm:spPr/>
    </dgm:pt>
  </dgm:ptLst>
  <dgm:cxnLst>
    <dgm:cxn modelId="{D909E60D-A019-AC4C-86B9-5D402913A370}" type="presOf" srcId="{26BE6E87-D29A-4224-A219-DB8EC6690676}" destId="{899D4FCA-3DA1-9A4B-88D2-FA781BC3700F}" srcOrd="0" destOrd="0" presId="urn:microsoft.com/office/officeart/2005/8/layout/hierarchy1"/>
    <dgm:cxn modelId="{82354F1B-E1C1-0C40-9A9A-6F7E2D1FE6BB}" type="presOf" srcId="{2CBB50DF-3B63-4302-ACF6-CB08904CDB6F}" destId="{D61D6103-A8BF-5E45-8825-9F1006FA7F14}" srcOrd="0" destOrd="0" presId="urn:microsoft.com/office/officeart/2005/8/layout/hierarchy1"/>
    <dgm:cxn modelId="{3699593C-38FC-45E9-B1F1-AE5EAFA844C4}" srcId="{8E20D5F9-3412-406E-81C6-17B35FD4883E}" destId="{26BE6E87-D29A-4224-A219-DB8EC6690676}" srcOrd="3" destOrd="0" parTransId="{F2A867F8-B49A-483A-ADD4-CD9714274949}" sibTransId="{8BAC4BED-B1DD-4766-AEAE-556589AC43AA}"/>
    <dgm:cxn modelId="{523BFE5E-FD3C-4745-86ED-FFEC106EC992}" type="presOf" srcId="{8E20D5F9-3412-406E-81C6-17B35FD4883E}" destId="{7E493600-7121-0E48-92E0-B8B486C7302A}" srcOrd="0" destOrd="0" presId="urn:microsoft.com/office/officeart/2005/8/layout/hierarchy1"/>
    <dgm:cxn modelId="{1ECD6268-4BDB-A54C-AC28-0BA54DF0C81D}" type="presOf" srcId="{660C7800-937B-4800-AFAC-6E0FD195FA18}" destId="{4E90DAF2-F660-8543-94DD-F0EBC61DD85D}" srcOrd="0" destOrd="0" presId="urn:microsoft.com/office/officeart/2005/8/layout/hierarchy1"/>
    <dgm:cxn modelId="{BD1B8477-B4FF-4622-BC80-EFEF1D3328AC}" srcId="{8E20D5F9-3412-406E-81C6-17B35FD4883E}" destId="{6CF1E4A6-A7F6-4E12-AED0-2BF957F03B76}" srcOrd="2" destOrd="0" parTransId="{5B7408E8-BE8F-4DAA-94C4-F65FF2FBBC55}" sibTransId="{56D2A168-2349-4C1A-A0AC-2AD5F91BF468}"/>
    <dgm:cxn modelId="{326E6787-5998-438E-8739-9BF1ACBC9CBD}" srcId="{8E20D5F9-3412-406E-81C6-17B35FD4883E}" destId="{2CBB50DF-3B63-4302-ACF6-CB08904CDB6F}" srcOrd="1" destOrd="0" parTransId="{76C81C1A-3500-41B4-82EB-395182AE4BA0}" sibTransId="{B9F0A7DD-EA10-4ABD-A415-9014FE4E2035}"/>
    <dgm:cxn modelId="{CF35E5B3-EB28-3B4B-BF3A-8C6730A000BA}" type="presOf" srcId="{6CF1E4A6-A7F6-4E12-AED0-2BF957F03B76}" destId="{DFF9F742-FB1B-A548-B5DF-0BBF9FD11DE9}" srcOrd="0" destOrd="0" presId="urn:microsoft.com/office/officeart/2005/8/layout/hierarchy1"/>
    <dgm:cxn modelId="{74930FCC-D796-4F35-9D87-96D5F1E091E6}" srcId="{8E20D5F9-3412-406E-81C6-17B35FD4883E}" destId="{660C7800-937B-4800-AFAC-6E0FD195FA18}" srcOrd="0" destOrd="0" parTransId="{BB7EAB63-7711-43F0-ADD0-0C7291A06F56}" sibTransId="{F121A917-5C1F-4F08-B9CB-BF0BA3B09157}"/>
    <dgm:cxn modelId="{119DC482-5C60-C845-9A3C-1006A2B54DC8}" type="presParOf" srcId="{7E493600-7121-0E48-92E0-B8B486C7302A}" destId="{1AC0E451-9FAD-E540-9EBD-AD68C13EBA35}" srcOrd="0" destOrd="0" presId="urn:microsoft.com/office/officeart/2005/8/layout/hierarchy1"/>
    <dgm:cxn modelId="{0EAE8BD0-B73F-1344-868F-7609AA755AE8}" type="presParOf" srcId="{1AC0E451-9FAD-E540-9EBD-AD68C13EBA35}" destId="{ACEF7EE2-6FA7-154A-8941-AC9215DFA4C5}" srcOrd="0" destOrd="0" presId="urn:microsoft.com/office/officeart/2005/8/layout/hierarchy1"/>
    <dgm:cxn modelId="{6E32834C-8B2B-7940-8D42-B3EE5D754785}" type="presParOf" srcId="{ACEF7EE2-6FA7-154A-8941-AC9215DFA4C5}" destId="{F3BC5D61-56AC-294E-807E-3B66882F6C62}" srcOrd="0" destOrd="0" presId="urn:microsoft.com/office/officeart/2005/8/layout/hierarchy1"/>
    <dgm:cxn modelId="{D415E1D4-8E28-3F48-A805-5FEFCFF52766}" type="presParOf" srcId="{ACEF7EE2-6FA7-154A-8941-AC9215DFA4C5}" destId="{4E90DAF2-F660-8543-94DD-F0EBC61DD85D}" srcOrd="1" destOrd="0" presId="urn:microsoft.com/office/officeart/2005/8/layout/hierarchy1"/>
    <dgm:cxn modelId="{32A99A13-84A3-AF40-9978-33FF1DFA9D69}" type="presParOf" srcId="{1AC0E451-9FAD-E540-9EBD-AD68C13EBA35}" destId="{430DFFFC-DD05-9C4C-A6AF-40D47C2D7D85}" srcOrd="1" destOrd="0" presId="urn:microsoft.com/office/officeart/2005/8/layout/hierarchy1"/>
    <dgm:cxn modelId="{798EA94F-AD96-9641-B103-E3BD1C762591}" type="presParOf" srcId="{7E493600-7121-0E48-92E0-B8B486C7302A}" destId="{F45E356B-9F79-3E43-A6E6-9D221AE0878A}" srcOrd="1" destOrd="0" presId="urn:microsoft.com/office/officeart/2005/8/layout/hierarchy1"/>
    <dgm:cxn modelId="{F271367F-9F9F-554D-9456-31E162210CAB}" type="presParOf" srcId="{F45E356B-9F79-3E43-A6E6-9D221AE0878A}" destId="{0103D859-12B2-0A44-A98B-6F24B62F2460}" srcOrd="0" destOrd="0" presId="urn:microsoft.com/office/officeart/2005/8/layout/hierarchy1"/>
    <dgm:cxn modelId="{10A32002-E0ED-5948-BDB3-8D3DBC112B86}" type="presParOf" srcId="{0103D859-12B2-0A44-A98B-6F24B62F2460}" destId="{98468595-103A-F04E-AF0F-9F50CEB4E279}" srcOrd="0" destOrd="0" presId="urn:microsoft.com/office/officeart/2005/8/layout/hierarchy1"/>
    <dgm:cxn modelId="{2F359152-7DD6-EA4C-B34C-0F506B1E3787}" type="presParOf" srcId="{0103D859-12B2-0A44-A98B-6F24B62F2460}" destId="{D61D6103-A8BF-5E45-8825-9F1006FA7F14}" srcOrd="1" destOrd="0" presId="urn:microsoft.com/office/officeart/2005/8/layout/hierarchy1"/>
    <dgm:cxn modelId="{486139B2-7216-3742-B812-DA4AB7BA778A}" type="presParOf" srcId="{F45E356B-9F79-3E43-A6E6-9D221AE0878A}" destId="{0747498D-3BA2-B246-9F2E-1EEE150AF8EB}" srcOrd="1" destOrd="0" presId="urn:microsoft.com/office/officeart/2005/8/layout/hierarchy1"/>
    <dgm:cxn modelId="{E8E11CDA-C720-4145-BC5B-450417656FB7}" type="presParOf" srcId="{7E493600-7121-0E48-92E0-B8B486C7302A}" destId="{A0622E21-0714-5240-99B8-4270D231C087}" srcOrd="2" destOrd="0" presId="urn:microsoft.com/office/officeart/2005/8/layout/hierarchy1"/>
    <dgm:cxn modelId="{ECA8EBC1-395E-BB43-8EC8-F467402E51E5}" type="presParOf" srcId="{A0622E21-0714-5240-99B8-4270D231C087}" destId="{C3234ADE-913C-6741-983A-3095E993ABE0}" srcOrd="0" destOrd="0" presId="urn:microsoft.com/office/officeart/2005/8/layout/hierarchy1"/>
    <dgm:cxn modelId="{BF0EF6FE-5E55-674B-8880-DE11DDF02633}" type="presParOf" srcId="{C3234ADE-913C-6741-983A-3095E993ABE0}" destId="{FA2A1F15-27ED-044F-9527-BE9FC49AEF5F}" srcOrd="0" destOrd="0" presId="urn:microsoft.com/office/officeart/2005/8/layout/hierarchy1"/>
    <dgm:cxn modelId="{A07E8145-C832-5F42-B7F1-3C826DB12B89}" type="presParOf" srcId="{C3234ADE-913C-6741-983A-3095E993ABE0}" destId="{DFF9F742-FB1B-A548-B5DF-0BBF9FD11DE9}" srcOrd="1" destOrd="0" presId="urn:microsoft.com/office/officeart/2005/8/layout/hierarchy1"/>
    <dgm:cxn modelId="{011EA784-820D-D54D-93B4-81DB8C6DD5ED}" type="presParOf" srcId="{A0622E21-0714-5240-99B8-4270D231C087}" destId="{6C4AF207-A0D1-8F49-BFF5-6368FC46CCC2}" srcOrd="1" destOrd="0" presId="urn:microsoft.com/office/officeart/2005/8/layout/hierarchy1"/>
    <dgm:cxn modelId="{669BB96B-9C63-974B-993C-A60368903A0B}" type="presParOf" srcId="{7E493600-7121-0E48-92E0-B8B486C7302A}" destId="{604B93E1-3281-AE43-9122-DA2B9A4E1704}" srcOrd="3" destOrd="0" presId="urn:microsoft.com/office/officeart/2005/8/layout/hierarchy1"/>
    <dgm:cxn modelId="{433B85AE-BC3A-7249-A9BD-A4CF8F5A4CF9}" type="presParOf" srcId="{604B93E1-3281-AE43-9122-DA2B9A4E1704}" destId="{6939CA5C-FA99-2A4C-90A3-7176A7E86199}" srcOrd="0" destOrd="0" presId="urn:microsoft.com/office/officeart/2005/8/layout/hierarchy1"/>
    <dgm:cxn modelId="{5F9B0EF6-FE1F-0049-B02A-139D84E63199}" type="presParOf" srcId="{6939CA5C-FA99-2A4C-90A3-7176A7E86199}" destId="{FC8ECE52-8191-4644-9620-B95BF6109DBE}" srcOrd="0" destOrd="0" presId="urn:microsoft.com/office/officeart/2005/8/layout/hierarchy1"/>
    <dgm:cxn modelId="{4206B9EF-7D78-A24A-BBBA-7443BF9C2A49}" type="presParOf" srcId="{6939CA5C-FA99-2A4C-90A3-7176A7E86199}" destId="{899D4FCA-3DA1-9A4B-88D2-FA781BC3700F}" srcOrd="1" destOrd="0" presId="urn:microsoft.com/office/officeart/2005/8/layout/hierarchy1"/>
    <dgm:cxn modelId="{2D3E5AFE-A04B-DF43-B3A1-35693EC51907}" type="presParOf" srcId="{604B93E1-3281-AE43-9122-DA2B9A4E1704}" destId="{97663C6F-8DA9-D843-884B-0E857CA8AC4D}"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F1A384-C490-44C6-9E7A-0AD3AC9F7A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30D448-F63D-4DF8-8A79-70FBB4FE0340}">
      <dgm:prSet/>
      <dgm:spPr/>
      <dgm:t>
        <a:bodyPr/>
        <a:lstStyle/>
        <a:p>
          <a:pPr>
            <a:lnSpc>
              <a:spcPct val="100000"/>
            </a:lnSpc>
          </a:pPr>
          <a:r>
            <a:rPr lang="en-US" dirty="0"/>
            <a:t>Electricity Consumption Trends</a:t>
          </a:r>
        </a:p>
      </dgm:t>
    </dgm:pt>
    <dgm:pt modelId="{19777A83-FDD5-42A9-B711-0DABEDFD82B5}" type="parTrans" cxnId="{39F17FC0-A346-421A-851A-F189889F6BE5}">
      <dgm:prSet/>
      <dgm:spPr/>
      <dgm:t>
        <a:bodyPr/>
        <a:lstStyle/>
        <a:p>
          <a:endParaRPr lang="en-US"/>
        </a:p>
      </dgm:t>
    </dgm:pt>
    <dgm:pt modelId="{01228483-C4EA-4205-9C12-A409165F0734}" type="sibTrans" cxnId="{39F17FC0-A346-421A-851A-F189889F6BE5}">
      <dgm:prSet/>
      <dgm:spPr/>
      <dgm:t>
        <a:bodyPr/>
        <a:lstStyle/>
        <a:p>
          <a:endParaRPr lang="en-US"/>
        </a:p>
      </dgm:t>
    </dgm:pt>
    <dgm:pt modelId="{A31C2E21-8F51-4FF2-9179-9D545AE61ECC}">
      <dgm:prSet/>
      <dgm:spPr/>
      <dgm:t>
        <a:bodyPr/>
        <a:lstStyle/>
        <a:p>
          <a:pPr>
            <a:lnSpc>
              <a:spcPct val="100000"/>
            </a:lnSpc>
          </a:pPr>
          <a:r>
            <a:rPr lang="en-US"/>
            <a:t>Analysis revealed upward trend in electricity consumption over time</a:t>
          </a:r>
        </a:p>
      </dgm:t>
    </dgm:pt>
    <dgm:pt modelId="{241C7C28-73ED-46CE-ADC2-94944E059E83}" type="parTrans" cxnId="{2C9325C8-8484-4AFA-8DF1-1FE9CCD1E71F}">
      <dgm:prSet/>
      <dgm:spPr/>
      <dgm:t>
        <a:bodyPr/>
        <a:lstStyle/>
        <a:p>
          <a:endParaRPr lang="en-US"/>
        </a:p>
      </dgm:t>
    </dgm:pt>
    <dgm:pt modelId="{003FB871-94BC-4E9F-A7CE-4A5D810E1310}" type="sibTrans" cxnId="{2C9325C8-8484-4AFA-8DF1-1FE9CCD1E71F}">
      <dgm:prSet/>
      <dgm:spPr/>
      <dgm:t>
        <a:bodyPr/>
        <a:lstStyle/>
        <a:p>
          <a:endParaRPr lang="en-US"/>
        </a:p>
      </dgm:t>
    </dgm:pt>
    <dgm:pt modelId="{DAAC8129-9250-4EF6-9134-D4D3C9448CF6}">
      <dgm:prSet/>
      <dgm:spPr/>
      <dgm:t>
        <a:bodyPr/>
        <a:lstStyle/>
        <a:p>
          <a:pPr>
            <a:lnSpc>
              <a:spcPct val="100000"/>
            </a:lnSpc>
          </a:pPr>
          <a:r>
            <a:rPr lang="en-US"/>
            <a:t>Seasonal Patterns</a:t>
          </a:r>
        </a:p>
      </dgm:t>
    </dgm:pt>
    <dgm:pt modelId="{56CD736C-10AD-4A3B-958C-20901B12CA3A}" type="parTrans" cxnId="{DFA1EDFA-BE55-4948-B76C-60F22010388D}">
      <dgm:prSet/>
      <dgm:spPr/>
      <dgm:t>
        <a:bodyPr/>
        <a:lstStyle/>
        <a:p>
          <a:endParaRPr lang="en-US"/>
        </a:p>
      </dgm:t>
    </dgm:pt>
    <dgm:pt modelId="{E6EB5C1F-FDA0-4C40-A981-FC4D5E9246B9}" type="sibTrans" cxnId="{DFA1EDFA-BE55-4948-B76C-60F22010388D}">
      <dgm:prSet/>
      <dgm:spPr/>
      <dgm:t>
        <a:bodyPr/>
        <a:lstStyle/>
        <a:p>
          <a:endParaRPr lang="en-US"/>
        </a:p>
      </dgm:t>
    </dgm:pt>
    <dgm:pt modelId="{C8BEDCC4-C45C-4B44-849C-D402EAFF518F}">
      <dgm:prSet/>
      <dgm:spPr/>
      <dgm:t>
        <a:bodyPr/>
        <a:lstStyle/>
        <a:p>
          <a:pPr>
            <a:lnSpc>
              <a:spcPct val="100000"/>
            </a:lnSpc>
          </a:pPr>
          <a:r>
            <a:rPr lang="en-US"/>
            <a:t>Significant weekly seasonality</a:t>
          </a:r>
        </a:p>
      </dgm:t>
    </dgm:pt>
    <dgm:pt modelId="{DC1456AE-9F72-4DBF-BDB2-EBA093EC2FE8}" type="parTrans" cxnId="{C210EF6E-8E7C-434B-B5B4-91925ED455D5}">
      <dgm:prSet/>
      <dgm:spPr/>
      <dgm:t>
        <a:bodyPr/>
        <a:lstStyle/>
        <a:p>
          <a:endParaRPr lang="en-US"/>
        </a:p>
      </dgm:t>
    </dgm:pt>
    <dgm:pt modelId="{ED5B8943-5B69-42AE-8ABC-9D82B6E115F0}" type="sibTrans" cxnId="{C210EF6E-8E7C-434B-B5B4-91925ED455D5}">
      <dgm:prSet/>
      <dgm:spPr/>
      <dgm:t>
        <a:bodyPr/>
        <a:lstStyle/>
        <a:p>
          <a:endParaRPr lang="en-US"/>
        </a:p>
      </dgm:t>
    </dgm:pt>
    <dgm:pt modelId="{EF30E2CB-E14E-44B6-81B5-2288B21773A9}">
      <dgm:prSet/>
      <dgm:spPr/>
      <dgm:t>
        <a:bodyPr/>
        <a:lstStyle/>
        <a:p>
          <a:pPr>
            <a:lnSpc>
              <a:spcPct val="100000"/>
            </a:lnSpc>
          </a:pPr>
          <a:r>
            <a:rPr lang="en-US"/>
            <a:t>Higher during weekends and the colder months</a:t>
          </a:r>
        </a:p>
      </dgm:t>
    </dgm:pt>
    <dgm:pt modelId="{CF0719AE-76FC-4BAD-AB35-3712BA0DC7A3}" type="parTrans" cxnId="{2DAEB242-967F-4B19-98EC-DD1A2D9BA6C1}">
      <dgm:prSet/>
      <dgm:spPr/>
      <dgm:t>
        <a:bodyPr/>
        <a:lstStyle/>
        <a:p>
          <a:endParaRPr lang="en-US"/>
        </a:p>
      </dgm:t>
    </dgm:pt>
    <dgm:pt modelId="{512F3088-2BDF-47EE-A9DF-91B151AFADCE}" type="sibTrans" cxnId="{2DAEB242-967F-4B19-98EC-DD1A2D9BA6C1}">
      <dgm:prSet/>
      <dgm:spPr/>
      <dgm:t>
        <a:bodyPr/>
        <a:lstStyle/>
        <a:p>
          <a:endParaRPr lang="en-US"/>
        </a:p>
      </dgm:t>
    </dgm:pt>
    <dgm:pt modelId="{C9CD8A7B-3571-408F-887C-519A33283123}">
      <dgm:prSet/>
      <dgm:spPr/>
      <dgm:t>
        <a:bodyPr/>
        <a:lstStyle/>
        <a:p>
          <a:pPr>
            <a:lnSpc>
              <a:spcPct val="100000"/>
            </a:lnSpc>
          </a:pPr>
          <a:r>
            <a:rPr lang="en-US"/>
            <a:t>Stationarity and Forecasting</a:t>
          </a:r>
        </a:p>
      </dgm:t>
    </dgm:pt>
    <dgm:pt modelId="{68610B65-6B1A-4F12-BC32-8BCFE5845875}" type="parTrans" cxnId="{E9A2B7EA-9B0E-4768-8878-662D9D4447ED}">
      <dgm:prSet/>
      <dgm:spPr/>
      <dgm:t>
        <a:bodyPr/>
        <a:lstStyle/>
        <a:p>
          <a:endParaRPr lang="en-US"/>
        </a:p>
      </dgm:t>
    </dgm:pt>
    <dgm:pt modelId="{9CE4771A-C17A-48AF-A36E-C5C1E8225122}" type="sibTrans" cxnId="{E9A2B7EA-9B0E-4768-8878-662D9D4447ED}">
      <dgm:prSet/>
      <dgm:spPr/>
      <dgm:t>
        <a:bodyPr/>
        <a:lstStyle/>
        <a:p>
          <a:endParaRPr lang="en-US"/>
        </a:p>
      </dgm:t>
    </dgm:pt>
    <dgm:pt modelId="{59E1B75C-0E4F-4E64-9E44-00F309430616}">
      <dgm:prSet/>
      <dgm:spPr/>
      <dgm:t>
        <a:bodyPr/>
        <a:lstStyle/>
        <a:p>
          <a:pPr>
            <a:lnSpc>
              <a:spcPct val="100000"/>
            </a:lnSpc>
          </a:pPr>
          <a:r>
            <a:rPr lang="en-US"/>
            <a:t>After differencing, electricity consumption became stationary, enabling forecasting </a:t>
          </a:r>
        </a:p>
      </dgm:t>
    </dgm:pt>
    <dgm:pt modelId="{EEFB303F-C17C-44CA-8D96-FDB49526D23A}" type="parTrans" cxnId="{45CF3B2C-5F2F-4FCC-ACA0-AD3C2492214C}">
      <dgm:prSet/>
      <dgm:spPr/>
      <dgm:t>
        <a:bodyPr/>
        <a:lstStyle/>
        <a:p>
          <a:endParaRPr lang="en-US"/>
        </a:p>
      </dgm:t>
    </dgm:pt>
    <dgm:pt modelId="{C226983A-AC4A-42BC-978F-56F6DF6404A2}" type="sibTrans" cxnId="{45CF3B2C-5F2F-4FCC-ACA0-AD3C2492214C}">
      <dgm:prSet/>
      <dgm:spPr/>
      <dgm:t>
        <a:bodyPr/>
        <a:lstStyle/>
        <a:p>
          <a:endParaRPr lang="en-US"/>
        </a:p>
      </dgm:t>
    </dgm:pt>
    <dgm:pt modelId="{4BFC0EDC-4271-49AA-AE5D-C2D80515C6F3}">
      <dgm:prSet/>
      <dgm:spPr/>
      <dgm:t>
        <a:bodyPr/>
        <a:lstStyle/>
        <a:p>
          <a:pPr>
            <a:lnSpc>
              <a:spcPct val="100000"/>
            </a:lnSpc>
          </a:pPr>
          <a:r>
            <a:rPr lang="en-US"/>
            <a:t>Model Selection and Accuracy</a:t>
          </a:r>
        </a:p>
      </dgm:t>
    </dgm:pt>
    <dgm:pt modelId="{51E2F2FC-33C1-4FAA-8533-4596AA00CBE4}" type="parTrans" cxnId="{C7A01305-1B3D-4AFD-A9D3-F4AE6F489713}">
      <dgm:prSet/>
      <dgm:spPr/>
      <dgm:t>
        <a:bodyPr/>
        <a:lstStyle/>
        <a:p>
          <a:endParaRPr lang="en-US"/>
        </a:p>
      </dgm:t>
    </dgm:pt>
    <dgm:pt modelId="{44E167D9-C184-40CD-BDD3-05E3FC11C813}" type="sibTrans" cxnId="{C7A01305-1B3D-4AFD-A9D3-F4AE6F489713}">
      <dgm:prSet/>
      <dgm:spPr/>
      <dgm:t>
        <a:bodyPr/>
        <a:lstStyle/>
        <a:p>
          <a:endParaRPr lang="en-US"/>
        </a:p>
      </dgm:t>
    </dgm:pt>
    <dgm:pt modelId="{E80C585D-380E-4AF6-953F-CDD35074B277}">
      <dgm:prSet/>
      <dgm:spPr/>
      <dgm:t>
        <a:bodyPr/>
        <a:lstStyle/>
        <a:p>
          <a:pPr>
            <a:lnSpc>
              <a:spcPct val="100000"/>
            </a:lnSpc>
          </a:pPr>
          <a:r>
            <a:rPr lang="en-US" dirty="0"/>
            <a:t>Selection of SARIMA model based on the lowest AIC and BIC proved to be accurate in forecasting</a:t>
          </a:r>
        </a:p>
      </dgm:t>
    </dgm:pt>
    <dgm:pt modelId="{A1031258-6457-487B-848B-816C910F0E9C}" type="parTrans" cxnId="{3F1FFADD-9D53-4170-9653-E6B5527CCCC8}">
      <dgm:prSet/>
      <dgm:spPr/>
      <dgm:t>
        <a:bodyPr/>
        <a:lstStyle/>
        <a:p>
          <a:endParaRPr lang="en-US"/>
        </a:p>
      </dgm:t>
    </dgm:pt>
    <dgm:pt modelId="{4F7026C4-AE0D-4DD7-9328-0CBA4B0DE875}" type="sibTrans" cxnId="{3F1FFADD-9D53-4170-9653-E6B5527CCCC8}">
      <dgm:prSet/>
      <dgm:spPr/>
      <dgm:t>
        <a:bodyPr/>
        <a:lstStyle/>
        <a:p>
          <a:endParaRPr lang="en-US"/>
        </a:p>
      </dgm:t>
    </dgm:pt>
    <dgm:pt modelId="{C10B9F6B-082B-4C36-9527-2D34A106A2F6}">
      <dgm:prSet/>
      <dgm:spPr/>
      <dgm:t>
        <a:bodyPr/>
        <a:lstStyle/>
        <a:p>
          <a:pPr>
            <a:lnSpc>
              <a:spcPct val="100000"/>
            </a:lnSpc>
          </a:pPr>
          <a:r>
            <a:rPr lang="en-US"/>
            <a:t>Impact of External Factors</a:t>
          </a:r>
        </a:p>
      </dgm:t>
    </dgm:pt>
    <dgm:pt modelId="{59B0AB0D-CE18-4B08-B370-63494EA16862}" type="parTrans" cxnId="{D5B37BB8-10AE-4AE7-A731-0F13673E2CF4}">
      <dgm:prSet/>
      <dgm:spPr/>
      <dgm:t>
        <a:bodyPr/>
        <a:lstStyle/>
        <a:p>
          <a:endParaRPr lang="en-US"/>
        </a:p>
      </dgm:t>
    </dgm:pt>
    <dgm:pt modelId="{007B5C7C-AF20-48AA-A161-FA8AD3289440}" type="sibTrans" cxnId="{D5B37BB8-10AE-4AE7-A731-0F13673E2CF4}">
      <dgm:prSet/>
      <dgm:spPr/>
      <dgm:t>
        <a:bodyPr/>
        <a:lstStyle/>
        <a:p>
          <a:endParaRPr lang="en-US"/>
        </a:p>
      </dgm:t>
    </dgm:pt>
    <dgm:pt modelId="{956A6B55-C641-4C5D-A586-3AB29CC52399}">
      <dgm:prSet/>
      <dgm:spPr/>
      <dgm:t>
        <a:bodyPr/>
        <a:lstStyle/>
        <a:p>
          <a:pPr>
            <a:lnSpc>
              <a:spcPct val="100000"/>
            </a:lnSpc>
          </a:pPr>
          <a:r>
            <a:rPr lang="en-US"/>
            <a:t>Economic indicators, weather conditions, electricity consumption trends</a:t>
          </a:r>
        </a:p>
      </dgm:t>
    </dgm:pt>
    <dgm:pt modelId="{F4F63D12-A5A6-4F96-9BC2-6BE9DC1695C0}" type="parTrans" cxnId="{3ACB5384-3159-4169-8C45-01F4A05EDBFB}">
      <dgm:prSet/>
      <dgm:spPr/>
      <dgm:t>
        <a:bodyPr/>
        <a:lstStyle/>
        <a:p>
          <a:endParaRPr lang="en-US"/>
        </a:p>
      </dgm:t>
    </dgm:pt>
    <dgm:pt modelId="{BBA20609-2B80-409F-BFAC-F647D1050E8E}" type="sibTrans" cxnId="{3ACB5384-3159-4169-8C45-01F4A05EDBFB}">
      <dgm:prSet/>
      <dgm:spPr/>
      <dgm:t>
        <a:bodyPr/>
        <a:lstStyle/>
        <a:p>
          <a:endParaRPr lang="en-US"/>
        </a:p>
      </dgm:t>
    </dgm:pt>
    <dgm:pt modelId="{B7F2E5C2-05B0-4873-AF79-0EB9942EE975}">
      <dgm:prSet/>
      <dgm:spPr/>
      <dgm:t>
        <a:bodyPr/>
        <a:lstStyle/>
        <a:p>
          <a:pPr>
            <a:lnSpc>
              <a:spcPct val="100000"/>
            </a:lnSpc>
          </a:pPr>
          <a:r>
            <a:rPr lang="en-US"/>
            <a:t>Implications for Energy Management</a:t>
          </a:r>
        </a:p>
      </dgm:t>
    </dgm:pt>
    <dgm:pt modelId="{AF1CADBB-46FB-40BC-AF3B-2DB0E234BDA0}" type="parTrans" cxnId="{D1A96781-1339-4E14-8BBD-C2C13791E4FD}">
      <dgm:prSet/>
      <dgm:spPr/>
      <dgm:t>
        <a:bodyPr/>
        <a:lstStyle/>
        <a:p>
          <a:endParaRPr lang="en-US"/>
        </a:p>
      </dgm:t>
    </dgm:pt>
    <dgm:pt modelId="{CEA6BE79-7508-4FE4-BDD3-7B50A0E50A88}" type="sibTrans" cxnId="{D1A96781-1339-4E14-8BBD-C2C13791E4FD}">
      <dgm:prSet/>
      <dgm:spPr/>
      <dgm:t>
        <a:bodyPr/>
        <a:lstStyle/>
        <a:p>
          <a:endParaRPr lang="en-US"/>
        </a:p>
      </dgm:t>
    </dgm:pt>
    <dgm:pt modelId="{1F8DC3D8-0EB5-4B06-9C63-588468E0C522}">
      <dgm:prSet/>
      <dgm:spPr/>
      <dgm:t>
        <a:bodyPr/>
        <a:lstStyle/>
        <a:p>
          <a:pPr>
            <a:lnSpc>
              <a:spcPct val="100000"/>
            </a:lnSpc>
          </a:pPr>
          <a:r>
            <a:rPr lang="en-US"/>
            <a:t>Important to integrate seasonal patterns and external factors into energy planning</a:t>
          </a:r>
        </a:p>
      </dgm:t>
    </dgm:pt>
    <dgm:pt modelId="{2BD8E1A1-0DCF-4B9C-9685-1E1288C16421}" type="parTrans" cxnId="{F7C4AA8A-369F-4526-9689-4DD69AEB890E}">
      <dgm:prSet/>
      <dgm:spPr/>
      <dgm:t>
        <a:bodyPr/>
        <a:lstStyle/>
        <a:p>
          <a:endParaRPr lang="en-US"/>
        </a:p>
      </dgm:t>
    </dgm:pt>
    <dgm:pt modelId="{FC557352-8547-4D64-8EFE-790656A29677}" type="sibTrans" cxnId="{F7C4AA8A-369F-4526-9689-4DD69AEB890E}">
      <dgm:prSet/>
      <dgm:spPr/>
      <dgm:t>
        <a:bodyPr/>
        <a:lstStyle/>
        <a:p>
          <a:endParaRPr lang="en-US"/>
        </a:p>
      </dgm:t>
    </dgm:pt>
    <dgm:pt modelId="{8A6C4570-7507-4093-9C25-42DB6A7B861B}" type="pres">
      <dgm:prSet presAssocID="{27F1A384-C490-44C6-9E7A-0AD3AC9F7A6D}" presName="root" presStyleCnt="0">
        <dgm:presLayoutVars>
          <dgm:dir/>
          <dgm:resizeHandles val="exact"/>
        </dgm:presLayoutVars>
      </dgm:prSet>
      <dgm:spPr/>
    </dgm:pt>
    <dgm:pt modelId="{05395A31-5FDD-45F2-B85D-8CC9E85BD125}" type="pres">
      <dgm:prSet presAssocID="{3930D448-F63D-4DF8-8A79-70FBB4FE0340}" presName="compNode" presStyleCnt="0"/>
      <dgm:spPr/>
    </dgm:pt>
    <dgm:pt modelId="{11D2392F-DEE4-4E9D-82D8-FF3D0A2229C9}" type="pres">
      <dgm:prSet presAssocID="{3930D448-F63D-4DF8-8A79-70FBB4FE0340}" presName="bgRect" presStyleLbl="bgShp" presStyleIdx="0" presStyleCnt="6"/>
      <dgm:spPr/>
    </dgm:pt>
    <dgm:pt modelId="{7F1AE03F-93A6-4949-92DF-DB2A5C80B1B9}" type="pres">
      <dgm:prSet presAssocID="{3930D448-F63D-4DF8-8A79-70FBB4FE034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6002D6BA-0590-4C9A-9091-A06A0DEBDCDC}" type="pres">
      <dgm:prSet presAssocID="{3930D448-F63D-4DF8-8A79-70FBB4FE0340}" presName="spaceRect" presStyleCnt="0"/>
      <dgm:spPr/>
    </dgm:pt>
    <dgm:pt modelId="{4F75DFA7-642A-4FD7-82AF-FBD6F2E603C6}" type="pres">
      <dgm:prSet presAssocID="{3930D448-F63D-4DF8-8A79-70FBB4FE0340}" presName="parTx" presStyleLbl="revTx" presStyleIdx="0" presStyleCnt="12">
        <dgm:presLayoutVars>
          <dgm:chMax val="0"/>
          <dgm:chPref val="0"/>
        </dgm:presLayoutVars>
      </dgm:prSet>
      <dgm:spPr/>
    </dgm:pt>
    <dgm:pt modelId="{D1D2870F-060B-4460-BD98-79A409C4C6A8}" type="pres">
      <dgm:prSet presAssocID="{3930D448-F63D-4DF8-8A79-70FBB4FE0340}" presName="desTx" presStyleLbl="revTx" presStyleIdx="1" presStyleCnt="12">
        <dgm:presLayoutVars/>
      </dgm:prSet>
      <dgm:spPr/>
    </dgm:pt>
    <dgm:pt modelId="{DDB1412F-6AEF-4796-BA56-820EA6DB6DE2}" type="pres">
      <dgm:prSet presAssocID="{01228483-C4EA-4205-9C12-A409165F0734}" presName="sibTrans" presStyleCnt="0"/>
      <dgm:spPr/>
    </dgm:pt>
    <dgm:pt modelId="{88DF1988-BE5E-4F68-AB88-34541559CA00}" type="pres">
      <dgm:prSet presAssocID="{DAAC8129-9250-4EF6-9134-D4D3C9448CF6}" presName="compNode" presStyleCnt="0"/>
      <dgm:spPr/>
    </dgm:pt>
    <dgm:pt modelId="{A268FFE8-2919-4A80-92A6-25E12FDC7018}" type="pres">
      <dgm:prSet presAssocID="{DAAC8129-9250-4EF6-9134-D4D3C9448CF6}" presName="bgRect" presStyleLbl="bgShp" presStyleIdx="1" presStyleCnt="6"/>
      <dgm:spPr/>
    </dgm:pt>
    <dgm:pt modelId="{EF2BB79E-9556-4AB5-87D5-9BCD791C54A2}" type="pres">
      <dgm:prSet presAssocID="{DAAC8129-9250-4EF6-9134-D4D3C9448CF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n"/>
        </a:ext>
      </dgm:extLst>
    </dgm:pt>
    <dgm:pt modelId="{4386AD21-AC02-4273-A619-C525DC920611}" type="pres">
      <dgm:prSet presAssocID="{DAAC8129-9250-4EF6-9134-D4D3C9448CF6}" presName="spaceRect" presStyleCnt="0"/>
      <dgm:spPr/>
    </dgm:pt>
    <dgm:pt modelId="{6DBEB688-39A3-4DFB-A74C-8923A7681D81}" type="pres">
      <dgm:prSet presAssocID="{DAAC8129-9250-4EF6-9134-D4D3C9448CF6}" presName="parTx" presStyleLbl="revTx" presStyleIdx="2" presStyleCnt="12">
        <dgm:presLayoutVars>
          <dgm:chMax val="0"/>
          <dgm:chPref val="0"/>
        </dgm:presLayoutVars>
      </dgm:prSet>
      <dgm:spPr/>
    </dgm:pt>
    <dgm:pt modelId="{704EEF75-F88A-4011-9391-0586D03072F7}" type="pres">
      <dgm:prSet presAssocID="{DAAC8129-9250-4EF6-9134-D4D3C9448CF6}" presName="desTx" presStyleLbl="revTx" presStyleIdx="3" presStyleCnt="12">
        <dgm:presLayoutVars/>
      </dgm:prSet>
      <dgm:spPr/>
    </dgm:pt>
    <dgm:pt modelId="{524F11FE-39C9-41A4-8E15-CD57ED6B30C1}" type="pres">
      <dgm:prSet presAssocID="{E6EB5C1F-FDA0-4C40-A981-FC4D5E9246B9}" presName="sibTrans" presStyleCnt="0"/>
      <dgm:spPr/>
    </dgm:pt>
    <dgm:pt modelId="{DCBB9156-94BF-44CF-80A4-1533F8C49473}" type="pres">
      <dgm:prSet presAssocID="{C9CD8A7B-3571-408F-887C-519A33283123}" presName="compNode" presStyleCnt="0"/>
      <dgm:spPr/>
    </dgm:pt>
    <dgm:pt modelId="{6B6C1E4A-E930-4C1B-8358-FD15439A3B8B}" type="pres">
      <dgm:prSet presAssocID="{C9CD8A7B-3571-408F-887C-519A33283123}" presName="bgRect" presStyleLbl="bgShp" presStyleIdx="2" presStyleCnt="6"/>
      <dgm:spPr/>
    </dgm:pt>
    <dgm:pt modelId="{31B44B5C-068F-4C8D-84CB-8BCD15118F9D}" type="pres">
      <dgm:prSet presAssocID="{C9CD8A7B-3571-408F-887C-519A3328312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4BFAF910-EA3F-4C3D-B6A5-194576B070EF}" type="pres">
      <dgm:prSet presAssocID="{C9CD8A7B-3571-408F-887C-519A33283123}" presName="spaceRect" presStyleCnt="0"/>
      <dgm:spPr/>
    </dgm:pt>
    <dgm:pt modelId="{F5214477-6F7F-4FDE-9DAB-DB1DE4E6936C}" type="pres">
      <dgm:prSet presAssocID="{C9CD8A7B-3571-408F-887C-519A33283123}" presName="parTx" presStyleLbl="revTx" presStyleIdx="4" presStyleCnt="12">
        <dgm:presLayoutVars>
          <dgm:chMax val="0"/>
          <dgm:chPref val="0"/>
        </dgm:presLayoutVars>
      </dgm:prSet>
      <dgm:spPr/>
    </dgm:pt>
    <dgm:pt modelId="{85ADF6A6-7153-44D3-8E30-9A6A8FEAEEDE}" type="pres">
      <dgm:prSet presAssocID="{C9CD8A7B-3571-408F-887C-519A33283123}" presName="desTx" presStyleLbl="revTx" presStyleIdx="5" presStyleCnt="12">
        <dgm:presLayoutVars/>
      </dgm:prSet>
      <dgm:spPr/>
    </dgm:pt>
    <dgm:pt modelId="{F4B0E34A-651B-428A-9CB4-164C0C176FEC}" type="pres">
      <dgm:prSet presAssocID="{9CE4771A-C17A-48AF-A36E-C5C1E8225122}" presName="sibTrans" presStyleCnt="0"/>
      <dgm:spPr/>
    </dgm:pt>
    <dgm:pt modelId="{D86ED344-0F32-4B8F-B0BB-CC125F7DE06C}" type="pres">
      <dgm:prSet presAssocID="{4BFC0EDC-4271-49AA-AE5D-C2D80515C6F3}" presName="compNode" presStyleCnt="0"/>
      <dgm:spPr/>
    </dgm:pt>
    <dgm:pt modelId="{CD5871C3-84DA-48C2-847F-C34C39B81697}" type="pres">
      <dgm:prSet presAssocID="{4BFC0EDC-4271-49AA-AE5D-C2D80515C6F3}" presName="bgRect" presStyleLbl="bgShp" presStyleIdx="3" presStyleCnt="6"/>
      <dgm:spPr/>
    </dgm:pt>
    <dgm:pt modelId="{CF5B9358-FAE6-4EC7-8290-EAC69C74DC94}" type="pres">
      <dgm:prSet presAssocID="{4BFC0EDC-4271-49AA-AE5D-C2D80515C6F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DDC471C4-B207-4C52-BCC0-6750CC68629C}" type="pres">
      <dgm:prSet presAssocID="{4BFC0EDC-4271-49AA-AE5D-C2D80515C6F3}" presName="spaceRect" presStyleCnt="0"/>
      <dgm:spPr/>
    </dgm:pt>
    <dgm:pt modelId="{5774902E-4B7F-4207-9EB8-E56C80E91CED}" type="pres">
      <dgm:prSet presAssocID="{4BFC0EDC-4271-49AA-AE5D-C2D80515C6F3}" presName="parTx" presStyleLbl="revTx" presStyleIdx="6" presStyleCnt="12">
        <dgm:presLayoutVars>
          <dgm:chMax val="0"/>
          <dgm:chPref val="0"/>
        </dgm:presLayoutVars>
      </dgm:prSet>
      <dgm:spPr/>
    </dgm:pt>
    <dgm:pt modelId="{4A8AF83C-9116-469F-8A2E-CDE90893ACD8}" type="pres">
      <dgm:prSet presAssocID="{4BFC0EDC-4271-49AA-AE5D-C2D80515C6F3}" presName="desTx" presStyleLbl="revTx" presStyleIdx="7" presStyleCnt="12">
        <dgm:presLayoutVars/>
      </dgm:prSet>
      <dgm:spPr/>
    </dgm:pt>
    <dgm:pt modelId="{4050292C-A92B-4BED-812A-FF83D55FD0A0}" type="pres">
      <dgm:prSet presAssocID="{44E167D9-C184-40CD-BDD3-05E3FC11C813}" presName="sibTrans" presStyleCnt="0"/>
      <dgm:spPr/>
    </dgm:pt>
    <dgm:pt modelId="{AA8C3AE3-E044-47B1-AAE1-79E28835477E}" type="pres">
      <dgm:prSet presAssocID="{C10B9F6B-082B-4C36-9527-2D34A106A2F6}" presName="compNode" presStyleCnt="0"/>
      <dgm:spPr/>
    </dgm:pt>
    <dgm:pt modelId="{48BA2A7A-67C5-455F-BA85-E648E1864EDD}" type="pres">
      <dgm:prSet presAssocID="{C10B9F6B-082B-4C36-9527-2D34A106A2F6}" presName="bgRect" presStyleLbl="bgShp" presStyleIdx="4" presStyleCnt="6"/>
      <dgm:spPr/>
    </dgm:pt>
    <dgm:pt modelId="{384F0359-0B6F-4B1F-B136-2AE1662EED81}" type="pres">
      <dgm:prSet presAssocID="{C10B9F6B-082B-4C36-9527-2D34A106A2F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ning"/>
        </a:ext>
      </dgm:extLst>
    </dgm:pt>
    <dgm:pt modelId="{08C0DA16-FEC4-4C90-8DB0-5892BE120EB9}" type="pres">
      <dgm:prSet presAssocID="{C10B9F6B-082B-4C36-9527-2D34A106A2F6}" presName="spaceRect" presStyleCnt="0"/>
      <dgm:spPr/>
    </dgm:pt>
    <dgm:pt modelId="{AE593A28-9A86-4522-8899-BA083CEAE7B9}" type="pres">
      <dgm:prSet presAssocID="{C10B9F6B-082B-4C36-9527-2D34A106A2F6}" presName="parTx" presStyleLbl="revTx" presStyleIdx="8" presStyleCnt="12">
        <dgm:presLayoutVars>
          <dgm:chMax val="0"/>
          <dgm:chPref val="0"/>
        </dgm:presLayoutVars>
      </dgm:prSet>
      <dgm:spPr/>
    </dgm:pt>
    <dgm:pt modelId="{BFFF412D-4A87-4EE6-97B9-4E7FA2DB31FF}" type="pres">
      <dgm:prSet presAssocID="{C10B9F6B-082B-4C36-9527-2D34A106A2F6}" presName="desTx" presStyleLbl="revTx" presStyleIdx="9" presStyleCnt="12">
        <dgm:presLayoutVars/>
      </dgm:prSet>
      <dgm:spPr/>
    </dgm:pt>
    <dgm:pt modelId="{6BB84EB2-5AF8-4380-AE9B-A3915241E312}" type="pres">
      <dgm:prSet presAssocID="{007B5C7C-AF20-48AA-A161-FA8AD3289440}" presName="sibTrans" presStyleCnt="0"/>
      <dgm:spPr/>
    </dgm:pt>
    <dgm:pt modelId="{338CBAF1-0BF9-41F7-82DE-97C33BC04FB2}" type="pres">
      <dgm:prSet presAssocID="{B7F2E5C2-05B0-4873-AF79-0EB9942EE975}" presName="compNode" presStyleCnt="0"/>
      <dgm:spPr/>
    </dgm:pt>
    <dgm:pt modelId="{F362E84B-34AC-40CD-A6CC-050535BF6D9C}" type="pres">
      <dgm:prSet presAssocID="{B7F2E5C2-05B0-4873-AF79-0EB9942EE975}" presName="bgRect" presStyleLbl="bgShp" presStyleIdx="5" presStyleCnt="6"/>
      <dgm:spPr/>
    </dgm:pt>
    <dgm:pt modelId="{5C19522A-470B-4E89-926A-D2009A464FC3}" type="pres">
      <dgm:prSet presAssocID="{B7F2E5C2-05B0-4873-AF79-0EB9942EE97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ciduous tree"/>
        </a:ext>
      </dgm:extLst>
    </dgm:pt>
    <dgm:pt modelId="{BB9D9CFE-9D72-4373-9E4B-2DAD2E3A5B60}" type="pres">
      <dgm:prSet presAssocID="{B7F2E5C2-05B0-4873-AF79-0EB9942EE975}" presName="spaceRect" presStyleCnt="0"/>
      <dgm:spPr/>
    </dgm:pt>
    <dgm:pt modelId="{9B8BF152-DF89-4055-90C9-B7C4E09761A7}" type="pres">
      <dgm:prSet presAssocID="{B7F2E5C2-05B0-4873-AF79-0EB9942EE975}" presName="parTx" presStyleLbl="revTx" presStyleIdx="10" presStyleCnt="12">
        <dgm:presLayoutVars>
          <dgm:chMax val="0"/>
          <dgm:chPref val="0"/>
        </dgm:presLayoutVars>
      </dgm:prSet>
      <dgm:spPr/>
    </dgm:pt>
    <dgm:pt modelId="{951ED7B9-062E-42FE-BE25-E5ECE8776F6C}" type="pres">
      <dgm:prSet presAssocID="{B7F2E5C2-05B0-4873-AF79-0EB9942EE975}" presName="desTx" presStyleLbl="revTx" presStyleIdx="11" presStyleCnt="12">
        <dgm:presLayoutVars/>
      </dgm:prSet>
      <dgm:spPr/>
    </dgm:pt>
  </dgm:ptLst>
  <dgm:cxnLst>
    <dgm:cxn modelId="{5394CA04-8784-4835-A100-0FDF3D0C7A7A}" type="presOf" srcId="{A31C2E21-8F51-4FF2-9179-9D545AE61ECC}" destId="{D1D2870F-060B-4460-BD98-79A409C4C6A8}" srcOrd="0" destOrd="0" presId="urn:microsoft.com/office/officeart/2018/2/layout/IconVerticalSolidList"/>
    <dgm:cxn modelId="{C7A01305-1B3D-4AFD-A9D3-F4AE6F489713}" srcId="{27F1A384-C490-44C6-9E7A-0AD3AC9F7A6D}" destId="{4BFC0EDC-4271-49AA-AE5D-C2D80515C6F3}" srcOrd="3" destOrd="0" parTransId="{51E2F2FC-33C1-4FAA-8533-4596AA00CBE4}" sibTransId="{44E167D9-C184-40CD-BDD3-05E3FC11C813}"/>
    <dgm:cxn modelId="{3595DF07-9145-4DA6-B67C-CF861BA0553B}" type="presOf" srcId="{DAAC8129-9250-4EF6-9134-D4D3C9448CF6}" destId="{6DBEB688-39A3-4DFB-A74C-8923A7681D81}" srcOrd="0" destOrd="0" presId="urn:microsoft.com/office/officeart/2018/2/layout/IconVerticalSolidList"/>
    <dgm:cxn modelId="{79515115-397D-4D05-AAF0-C487D01E8A97}" type="presOf" srcId="{EF30E2CB-E14E-44B6-81B5-2288B21773A9}" destId="{704EEF75-F88A-4011-9391-0586D03072F7}" srcOrd="0" destOrd="1" presId="urn:microsoft.com/office/officeart/2018/2/layout/IconVerticalSolidList"/>
    <dgm:cxn modelId="{FD7F421E-0848-4B37-A0B4-488C6F338767}" type="presOf" srcId="{C8BEDCC4-C45C-4B44-849C-D402EAFF518F}" destId="{704EEF75-F88A-4011-9391-0586D03072F7}" srcOrd="0" destOrd="0" presId="urn:microsoft.com/office/officeart/2018/2/layout/IconVerticalSolidList"/>
    <dgm:cxn modelId="{45CF3B2C-5F2F-4FCC-ACA0-AD3C2492214C}" srcId="{C9CD8A7B-3571-408F-887C-519A33283123}" destId="{59E1B75C-0E4F-4E64-9E44-00F309430616}" srcOrd="0" destOrd="0" parTransId="{EEFB303F-C17C-44CA-8D96-FDB49526D23A}" sibTransId="{C226983A-AC4A-42BC-978F-56F6DF6404A2}"/>
    <dgm:cxn modelId="{0DDD8C31-A86B-4C9A-9495-E2614E9825B9}" type="presOf" srcId="{C9CD8A7B-3571-408F-887C-519A33283123}" destId="{F5214477-6F7F-4FDE-9DAB-DB1DE4E6936C}" srcOrd="0" destOrd="0" presId="urn:microsoft.com/office/officeart/2018/2/layout/IconVerticalSolidList"/>
    <dgm:cxn modelId="{2DAEB242-967F-4B19-98EC-DD1A2D9BA6C1}" srcId="{DAAC8129-9250-4EF6-9134-D4D3C9448CF6}" destId="{EF30E2CB-E14E-44B6-81B5-2288B21773A9}" srcOrd="1" destOrd="0" parTransId="{CF0719AE-76FC-4BAD-AB35-3712BA0DC7A3}" sibTransId="{512F3088-2BDF-47EE-A9DF-91B151AFADCE}"/>
    <dgm:cxn modelId="{9A9FC656-AB23-4CE0-943E-11BB4B261424}" type="presOf" srcId="{1F8DC3D8-0EB5-4B06-9C63-588468E0C522}" destId="{951ED7B9-062E-42FE-BE25-E5ECE8776F6C}" srcOrd="0" destOrd="0" presId="urn:microsoft.com/office/officeart/2018/2/layout/IconVerticalSolidList"/>
    <dgm:cxn modelId="{AF149863-E3DC-4412-8919-A200CBD09FE9}" type="presOf" srcId="{E80C585D-380E-4AF6-953F-CDD35074B277}" destId="{4A8AF83C-9116-469F-8A2E-CDE90893ACD8}" srcOrd="0" destOrd="0" presId="urn:microsoft.com/office/officeart/2018/2/layout/IconVerticalSolidList"/>
    <dgm:cxn modelId="{033DFE65-9379-48E4-94C5-9FD0FE338F78}" type="presOf" srcId="{956A6B55-C641-4C5D-A586-3AB29CC52399}" destId="{BFFF412D-4A87-4EE6-97B9-4E7FA2DB31FF}" srcOrd="0" destOrd="0" presId="urn:microsoft.com/office/officeart/2018/2/layout/IconVerticalSolidList"/>
    <dgm:cxn modelId="{C210EF6E-8E7C-434B-B5B4-91925ED455D5}" srcId="{DAAC8129-9250-4EF6-9134-D4D3C9448CF6}" destId="{C8BEDCC4-C45C-4B44-849C-D402EAFF518F}" srcOrd="0" destOrd="0" parTransId="{DC1456AE-9F72-4DBF-BDB2-EBA093EC2FE8}" sibTransId="{ED5B8943-5B69-42AE-8ABC-9D82B6E115F0}"/>
    <dgm:cxn modelId="{6801A678-B5E7-429A-9179-459FDA1F19D2}" type="presOf" srcId="{C10B9F6B-082B-4C36-9527-2D34A106A2F6}" destId="{AE593A28-9A86-4522-8899-BA083CEAE7B9}" srcOrd="0" destOrd="0" presId="urn:microsoft.com/office/officeart/2018/2/layout/IconVerticalSolidList"/>
    <dgm:cxn modelId="{D1A96781-1339-4E14-8BBD-C2C13791E4FD}" srcId="{27F1A384-C490-44C6-9E7A-0AD3AC9F7A6D}" destId="{B7F2E5C2-05B0-4873-AF79-0EB9942EE975}" srcOrd="5" destOrd="0" parTransId="{AF1CADBB-46FB-40BC-AF3B-2DB0E234BDA0}" sibTransId="{CEA6BE79-7508-4FE4-BDD3-7B50A0E50A88}"/>
    <dgm:cxn modelId="{911B0682-C7EA-400A-A908-9A4C2EF892C1}" type="presOf" srcId="{B7F2E5C2-05B0-4873-AF79-0EB9942EE975}" destId="{9B8BF152-DF89-4055-90C9-B7C4E09761A7}" srcOrd="0" destOrd="0" presId="urn:microsoft.com/office/officeart/2018/2/layout/IconVerticalSolidList"/>
    <dgm:cxn modelId="{3ACB5384-3159-4169-8C45-01F4A05EDBFB}" srcId="{C10B9F6B-082B-4C36-9527-2D34A106A2F6}" destId="{956A6B55-C641-4C5D-A586-3AB29CC52399}" srcOrd="0" destOrd="0" parTransId="{F4F63D12-A5A6-4F96-9BC2-6BE9DC1695C0}" sibTransId="{BBA20609-2B80-409F-BFAC-F647D1050E8E}"/>
    <dgm:cxn modelId="{F7C4AA8A-369F-4526-9689-4DD69AEB890E}" srcId="{B7F2E5C2-05B0-4873-AF79-0EB9942EE975}" destId="{1F8DC3D8-0EB5-4B06-9C63-588468E0C522}" srcOrd="0" destOrd="0" parTransId="{2BD8E1A1-0DCF-4B9C-9685-1E1288C16421}" sibTransId="{FC557352-8547-4D64-8EFE-790656A29677}"/>
    <dgm:cxn modelId="{A474F18D-640E-4B3D-B611-133B3DA58BCB}" type="presOf" srcId="{59E1B75C-0E4F-4E64-9E44-00F309430616}" destId="{85ADF6A6-7153-44D3-8E30-9A6A8FEAEEDE}" srcOrd="0" destOrd="0" presId="urn:microsoft.com/office/officeart/2018/2/layout/IconVerticalSolidList"/>
    <dgm:cxn modelId="{F4158595-4D64-4EAC-89A2-A374ECEDAB08}" type="presOf" srcId="{27F1A384-C490-44C6-9E7A-0AD3AC9F7A6D}" destId="{8A6C4570-7507-4093-9C25-42DB6A7B861B}" srcOrd="0" destOrd="0" presId="urn:microsoft.com/office/officeart/2018/2/layout/IconVerticalSolidList"/>
    <dgm:cxn modelId="{D5B37BB8-10AE-4AE7-A731-0F13673E2CF4}" srcId="{27F1A384-C490-44C6-9E7A-0AD3AC9F7A6D}" destId="{C10B9F6B-082B-4C36-9527-2D34A106A2F6}" srcOrd="4" destOrd="0" parTransId="{59B0AB0D-CE18-4B08-B370-63494EA16862}" sibTransId="{007B5C7C-AF20-48AA-A161-FA8AD3289440}"/>
    <dgm:cxn modelId="{39F17FC0-A346-421A-851A-F189889F6BE5}" srcId="{27F1A384-C490-44C6-9E7A-0AD3AC9F7A6D}" destId="{3930D448-F63D-4DF8-8A79-70FBB4FE0340}" srcOrd="0" destOrd="0" parTransId="{19777A83-FDD5-42A9-B711-0DABEDFD82B5}" sibTransId="{01228483-C4EA-4205-9C12-A409165F0734}"/>
    <dgm:cxn modelId="{2C9325C8-8484-4AFA-8DF1-1FE9CCD1E71F}" srcId="{3930D448-F63D-4DF8-8A79-70FBB4FE0340}" destId="{A31C2E21-8F51-4FF2-9179-9D545AE61ECC}" srcOrd="0" destOrd="0" parTransId="{241C7C28-73ED-46CE-ADC2-94944E059E83}" sibTransId="{003FB871-94BC-4E9F-A7CE-4A5D810E1310}"/>
    <dgm:cxn modelId="{3F1FFADD-9D53-4170-9653-E6B5527CCCC8}" srcId="{4BFC0EDC-4271-49AA-AE5D-C2D80515C6F3}" destId="{E80C585D-380E-4AF6-953F-CDD35074B277}" srcOrd="0" destOrd="0" parTransId="{A1031258-6457-487B-848B-816C910F0E9C}" sibTransId="{4F7026C4-AE0D-4DD7-9328-0CBA4B0DE875}"/>
    <dgm:cxn modelId="{7EE775E1-4F83-4164-9FCC-F38394B440BC}" type="presOf" srcId="{4BFC0EDC-4271-49AA-AE5D-C2D80515C6F3}" destId="{5774902E-4B7F-4207-9EB8-E56C80E91CED}" srcOrd="0" destOrd="0" presId="urn:microsoft.com/office/officeart/2018/2/layout/IconVerticalSolidList"/>
    <dgm:cxn modelId="{E9A2B7EA-9B0E-4768-8878-662D9D4447ED}" srcId="{27F1A384-C490-44C6-9E7A-0AD3AC9F7A6D}" destId="{C9CD8A7B-3571-408F-887C-519A33283123}" srcOrd="2" destOrd="0" parTransId="{68610B65-6B1A-4F12-BC32-8BCFE5845875}" sibTransId="{9CE4771A-C17A-48AF-A36E-C5C1E8225122}"/>
    <dgm:cxn modelId="{DFA1EDFA-BE55-4948-B76C-60F22010388D}" srcId="{27F1A384-C490-44C6-9E7A-0AD3AC9F7A6D}" destId="{DAAC8129-9250-4EF6-9134-D4D3C9448CF6}" srcOrd="1" destOrd="0" parTransId="{56CD736C-10AD-4A3B-958C-20901B12CA3A}" sibTransId="{E6EB5C1F-FDA0-4C40-A981-FC4D5E9246B9}"/>
    <dgm:cxn modelId="{424A6AFC-FF85-40BA-8EFC-1D730A520E14}" type="presOf" srcId="{3930D448-F63D-4DF8-8A79-70FBB4FE0340}" destId="{4F75DFA7-642A-4FD7-82AF-FBD6F2E603C6}" srcOrd="0" destOrd="0" presId="urn:microsoft.com/office/officeart/2018/2/layout/IconVerticalSolidList"/>
    <dgm:cxn modelId="{65BA16CE-79B8-447C-BCB3-77E0293C7C99}" type="presParOf" srcId="{8A6C4570-7507-4093-9C25-42DB6A7B861B}" destId="{05395A31-5FDD-45F2-B85D-8CC9E85BD125}" srcOrd="0" destOrd="0" presId="urn:microsoft.com/office/officeart/2018/2/layout/IconVerticalSolidList"/>
    <dgm:cxn modelId="{D62EC739-3384-4CB4-91E0-906309D09BBC}" type="presParOf" srcId="{05395A31-5FDD-45F2-B85D-8CC9E85BD125}" destId="{11D2392F-DEE4-4E9D-82D8-FF3D0A2229C9}" srcOrd="0" destOrd="0" presId="urn:microsoft.com/office/officeart/2018/2/layout/IconVerticalSolidList"/>
    <dgm:cxn modelId="{CDF57BDD-7D64-4025-8584-82C56559903E}" type="presParOf" srcId="{05395A31-5FDD-45F2-B85D-8CC9E85BD125}" destId="{7F1AE03F-93A6-4949-92DF-DB2A5C80B1B9}" srcOrd="1" destOrd="0" presId="urn:microsoft.com/office/officeart/2018/2/layout/IconVerticalSolidList"/>
    <dgm:cxn modelId="{568CB6F2-104A-437B-8920-4B62B7158E3B}" type="presParOf" srcId="{05395A31-5FDD-45F2-B85D-8CC9E85BD125}" destId="{6002D6BA-0590-4C9A-9091-A06A0DEBDCDC}" srcOrd="2" destOrd="0" presId="urn:microsoft.com/office/officeart/2018/2/layout/IconVerticalSolidList"/>
    <dgm:cxn modelId="{E0223AFB-4DE3-4F00-8C9C-2CA4CE6E89B1}" type="presParOf" srcId="{05395A31-5FDD-45F2-B85D-8CC9E85BD125}" destId="{4F75DFA7-642A-4FD7-82AF-FBD6F2E603C6}" srcOrd="3" destOrd="0" presId="urn:microsoft.com/office/officeart/2018/2/layout/IconVerticalSolidList"/>
    <dgm:cxn modelId="{1F46B16E-7BA0-427C-997A-34ADB08B6599}" type="presParOf" srcId="{05395A31-5FDD-45F2-B85D-8CC9E85BD125}" destId="{D1D2870F-060B-4460-BD98-79A409C4C6A8}" srcOrd="4" destOrd="0" presId="urn:microsoft.com/office/officeart/2018/2/layout/IconVerticalSolidList"/>
    <dgm:cxn modelId="{E9BEF6D4-9E13-4D58-801A-0EA951771529}" type="presParOf" srcId="{8A6C4570-7507-4093-9C25-42DB6A7B861B}" destId="{DDB1412F-6AEF-4796-BA56-820EA6DB6DE2}" srcOrd="1" destOrd="0" presId="urn:microsoft.com/office/officeart/2018/2/layout/IconVerticalSolidList"/>
    <dgm:cxn modelId="{281B586B-7218-44B2-9A72-2DB27A79835E}" type="presParOf" srcId="{8A6C4570-7507-4093-9C25-42DB6A7B861B}" destId="{88DF1988-BE5E-4F68-AB88-34541559CA00}" srcOrd="2" destOrd="0" presId="urn:microsoft.com/office/officeart/2018/2/layout/IconVerticalSolidList"/>
    <dgm:cxn modelId="{425F6286-71B6-4EBC-A930-6B5F7C96768E}" type="presParOf" srcId="{88DF1988-BE5E-4F68-AB88-34541559CA00}" destId="{A268FFE8-2919-4A80-92A6-25E12FDC7018}" srcOrd="0" destOrd="0" presId="urn:microsoft.com/office/officeart/2018/2/layout/IconVerticalSolidList"/>
    <dgm:cxn modelId="{32543874-805D-4480-B945-9BA40AA6594C}" type="presParOf" srcId="{88DF1988-BE5E-4F68-AB88-34541559CA00}" destId="{EF2BB79E-9556-4AB5-87D5-9BCD791C54A2}" srcOrd="1" destOrd="0" presId="urn:microsoft.com/office/officeart/2018/2/layout/IconVerticalSolidList"/>
    <dgm:cxn modelId="{56AAE6A6-9450-48D2-9D4D-F367CB717A80}" type="presParOf" srcId="{88DF1988-BE5E-4F68-AB88-34541559CA00}" destId="{4386AD21-AC02-4273-A619-C525DC920611}" srcOrd="2" destOrd="0" presId="urn:microsoft.com/office/officeart/2018/2/layout/IconVerticalSolidList"/>
    <dgm:cxn modelId="{7B1B038E-2915-420A-BCEF-998058F985BF}" type="presParOf" srcId="{88DF1988-BE5E-4F68-AB88-34541559CA00}" destId="{6DBEB688-39A3-4DFB-A74C-8923A7681D81}" srcOrd="3" destOrd="0" presId="urn:microsoft.com/office/officeart/2018/2/layout/IconVerticalSolidList"/>
    <dgm:cxn modelId="{48E7D367-6409-469E-AE44-13CF412B8554}" type="presParOf" srcId="{88DF1988-BE5E-4F68-AB88-34541559CA00}" destId="{704EEF75-F88A-4011-9391-0586D03072F7}" srcOrd="4" destOrd="0" presId="urn:microsoft.com/office/officeart/2018/2/layout/IconVerticalSolidList"/>
    <dgm:cxn modelId="{F8DB5751-D35D-4762-972B-8E879218EBC5}" type="presParOf" srcId="{8A6C4570-7507-4093-9C25-42DB6A7B861B}" destId="{524F11FE-39C9-41A4-8E15-CD57ED6B30C1}" srcOrd="3" destOrd="0" presId="urn:microsoft.com/office/officeart/2018/2/layout/IconVerticalSolidList"/>
    <dgm:cxn modelId="{FA7F5306-6F1E-4184-A24A-E53E1630BCC0}" type="presParOf" srcId="{8A6C4570-7507-4093-9C25-42DB6A7B861B}" destId="{DCBB9156-94BF-44CF-80A4-1533F8C49473}" srcOrd="4" destOrd="0" presId="urn:microsoft.com/office/officeart/2018/2/layout/IconVerticalSolidList"/>
    <dgm:cxn modelId="{313C7CF1-91FF-4FB0-89BD-FC17B9862B37}" type="presParOf" srcId="{DCBB9156-94BF-44CF-80A4-1533F8C49473}" destId="{6B6C1E4A-E930-4C1B-8358-FD15439A3B8B}" srcOrd="0" destOrd="0" presId="urn:microsoft.com/office/officeart/2018/2/layout/IconVerticalSolidList"/>
    <dgm:cxn modelId="{450A3C06-5251-440C-B07F-944D147DAB8F}" type="presParOf" srcId="{DCBB9156-94BF-44CF-80A4-1533F8C49473}" destId="{31B44B5C-068F-4C8D-84CB-8BCD15118F9D}" srcOrd="1" destOrd="0" presId="urn:microsoft.com/office/officeart/2018/2/layout/IconVerticalSolidList"/>
    <dgm:cxn modelId="{CDE56C93-A93D-45CC-B4C4-FA81025C378E}" type="presParOf" srcId="{DCBB9156-94BF-44CF-80A4-1533F8C49473}" destId="{4BFAF910-EA3F-4C3D-B6A5-194576B070EF}" srcOrd="2" destOrd="0" presId="urn:microsoft.com/office/officeart/2018/2/layout/IconVerticalSolidList"/>
    <dgm:cxn modelId="{2405CD26-B87F-44FB-867B-8B386A28A530}" type="presParOf" srcId="{DCBB9156-94BF-44CF-80A4-1533F8C49473}" destId="{F5214477-6F7F-4FDE-9DAB-DB1DE4E6936C}" srcOrd="3" destOrd="0" presId="urn:microsoft.com/office/officeart/2018/2/layout/IconVerticalSolidList"/>
    <dgm:cxn modelId="{0093F9AB-E4F8-4298-A6E8-EBD2CE5F93E0}" type="presParOf" srcId="{DCBB9156-94BF-44CF-80A4-1533F8C49473}" destId="{85ADF6A6-7153-44D3-8E30-9A6A8FEAEEDE}" srcOrd="4" destOrd="0" presId="urn:microsoft.com/office/officeart/2018/2/layout/IconVerticalSolidList"/>
    <dgm:cxn modelId="{19FB2DFA-2645-4E85-8587-6AED8AE3BB61}" type="presParOf" srcId="{8A6C4570-7507-4093-9C25-42DB6A7B861B}" destId="{F4B0E34A-651B-428A-9CB4-164C0C176FEC}" srcOrd="5" destOrd="0" presId="urn:microsoft.com/office/officeart/2018/2/layout/IconVerticalSolidList"/>
    <dgm:cxn modelId="{380AEA1E-635A-4442-AA18-6A10B21A0696}" type="presParOf" srcId="{8A6C4570-7507-4093-9C25-42DB6A7B861B}" destId="{D86ED344-0F32-4B8F-B0BB-CC125F7DE06C}" srcOrd="6" destOrd="0" presId="urn:microsoft.com/office/officeart/2018/2/layout/IconVerticalSolidList"/>
    <dgm:cxn modelId="{64460489-9DC5-4224-99C8-03822119BEB0}" type="presParOf" srcId="{D86ED344-0F32-4B8F-B0BB-CC125F7DE06C}" destId="{CD5871C3-84DA-48C2-847F-C34C39B81697}" srcOrd="0" destOrd="0" presId="urn:microsoft.com/office/officeart/2018/2/layout/IconVerticalSolidList"/>
    <dgm:cxn modelId="{BE84492D-FED0-4B53-8110-0D984EC1B907}" type="presParOf" srcId="{D86ED344-0F32-4B8F-B0BB-CC125F7DE06C}" destId="{CF5B9358-FAE6-4EC7-8290-EAC69C74DC94}" srcOrd="1" destOrd="0" presId="urn:microsoft.com/office/officeart/2018/2/layout/IconVerticalSolidList"/>
    <dgm:cxn modelId="{77F88BE4-C54B-4AC9-94BA-D3E744C81D4E}" type="presParOf" srcId="{D86ED344-0F32-4B8F-B0BB-CC125F7DE06C}" destId="{DDC471C4-B207-4C52-BCC0-6750CC68629C}" srcOrd="2" destOrd="0" presId="urn:microsoft.com/office/officeart/2018/2/layout/IconVerticalSolidList"/>
    <dgm:cxn modelId="{D8E5C048-3C34-4556-9B96-ECF7281BB985}" type="presParOf" srcId="{D86ED344-0F32-4B8F-B0BB-CC125F7DE06C}" destId="{5774902E-4B7F-4207-9EB8-E56C80E91CED}" srcOrd="3" destOrd="0" presId="urn:microsoft.com/office/officeart/2018/2/layout/IconVerticalSolidList"/>
    <dgm:cxn modelId="{3B230770-BE0B-4E1F-A790-1A58870BB5CF}" type="presParOf" srcId="{D86ED344-0F32-4B8F-B0BB-CC125F7DE06C}" destId="{4A8AF83C-9116-469F-8A2E-CDE90893ACD8}" srcOrd="4" destOrd="0" presId="urn:microsoft.com/office/officeart/2018/2/layout/IconVerticalSolidList"/>
    <dgm:cxn modelId="{C4FD5C66-DB81-4EA4-A086-FFE089E1DF44}" type="presParOf" srcId="{8A6C4570-7507-4093-9C25-42DB6A7B861B}" destId="{4050292C-A92B-4BED-812A-FF83D55FD0A0}" srcOrd="7" destOrd="0" presId="urn:microsoft.com/office/officeart/2018/2/layout/IconVerticalSolidList"/>
    <dgm:cxn modelId="{E76D9B1F-0771-4657-B8A4-CBBDE6BB082D}" type="presParOf" srcId="{8A6C4570-7507-4093-9C25-42DB6A7B861B}" destId="{AA8C3AE3-E044-47B1-AAE1-79E28835477E}" srcOrd="8" destOrd="0" presId="urn:microsoft.com/office/officeart/2018/2/layout/IconVerticalSolidList"/>
    <dgm:cxn modelId="{A183F802-F820-432E-A9C4-751D5F9381E8}" type="presParOf" srcId="{AA8C3AE3-E044-47B1-AAE1-79E28835477E}" destId="{48BA2A7A-67C5-455F-BA85-E648E1864EDD}" srcOrd="0" destOrd="0" presId="urn:microsoft.com/office/officeart/2018/2/layout/IconVerticalSolidList"/>
    <dgm:cxn modelId="{3A1A0130-4BDF-4D20-8F87-C4140BDBB521}" type="presParOf" srcId="{AA8C3AE3-E044-47B1-AAE1-79E28835477E}" destId="{384F0359-0B6F-4B1F-B136-2AE1662EED81}" srcOrd="1" destOrd="0" presId="urn:microsoft.com/office/officeart/2018/2/layout/IconVerticalSolidList"/>
    <dgm:cxn modelId="{1D9D16AC-8D72-464B-ACB2-912F3093E029}" type="presParOf" srcId="{AA8C3AE3-E044-47B1-AAE1-79E28835477E}" destId="{08C0DA16-FEC4-4C90-8DB0-5892BE120EB9}" srcOrd="2" destOrd="0" presId="urn:microsoft.com/office/officeart/2018/2/layout/IconVerticalSolidList"/>
    <dgm:cxn modelId="{D3B98F13-67C5-4004-84FE-5BD6DBB24C18}" type="presParOf" srcId="{AA8C3AE3-E044-47B1-AAE1-79E28835477E}" destId="{AE593A28-9A86-4522-8899-BA083CEAE7B9}" srcOrd="3" destOrd="0" presId="urn:microsoft.com/office/officeart/2018/2/layout/IconVerticalSolidList"/>
    <dgm:cxn modelId="{D764F616-0CC4-40F2-BE2C-FCA179003A73}" type="presParOf" srcId="{AA8C3AE3-E044-47B1-AAE1-79E28835477E}" destId="{BFFF412D-4A87-4EE6-97B9-4E7FA2DB31FF}" srcOrd="4" destOrd="0" presId="urn:microsoft.com/office/officeart/2018/2/layout/IconVerticalSolidList"/>
    <dgm:cxn modelId="{FA9FD966-65C4-415E-A91F-ABA25E11F3E0}" type="presParOf" srcId="{8A6C4570-7507-4093-9C25-42DB6A7B861B}" destId="{6BB84EB2-5AF8-4380-AE9B-A3915241E312}" srcOrd="9" destOrd="0" presId="urn:microsoft.com/office/officeart/2018/2/layout/IconVerticalSolidList"/>
    <dgm:cxn modelId="{2305783B-0EBE-4F9F-A8E3-C5372992D1FB}" type="presParOf" srcId="{8A6C4570-7507-4093-9C25-42DB6A7B861B}" destId="{338CBAF1-0BF9-41F7-82DE-97C33BC04FB2}" srcOrd="10" destOrd="0" presId="urn:microsoft.com/office/officeart/2018/2/layout/IconVerticalSolidList"/>
    <dgm:cxn modelId="{23FC10C7-3588-4447-B4D1-00445BB6F3E2}" type="presParOf" srcId="{338CBAF1-0BF9-41F7-82DE-97C33BC04FB2}" destId="{F362E84B-34AC-40CD-A6CC-050535BF6D9C}" srcOrd="0" destOrd="0" presId="urn:microsoft.com/office/officeart/2018/2/layout/IconVerticalSolidList"/>
    <dgm:cxn modelId="{B08D8496-8F1B-45DF-A26E-0ECB4A78F67F}" type="presParOf" srcId="{338CBAF1-0BF9-41F7-82DE-97C33BC04FB2}" destId="{5C19522A-470B-4E89-926A-D2009A464FC3}" srcOrd="1" destOrd="0" presId="urn:microsoft.com/office/officeart/2018/2/layout/IconVerticalSolidList"/>
    <dgm:cxn modelId="{B8AF94DF-33BF-488B-9683-370E21E165BB}" type="presParOf" srcId="{338CBAF1-0BF9-41F7-82DE-97C33BC04FB2}" destId="{BB9D9CFE-9D72-4373-9E4B-2DAD2E3A5B60}" srcOrd="2" destOrd="0" presId="urn:microsoft.com/office/officeart/2018/2/layout/IconVerticalSolidList"/>
    <dgm:cxn modelId="{B895BE59-2753-42D7-8CBF-14B08E42BEB4}" type="presParOf" srcId="{338CBAF1-0BF9-41F7-82DE-97C33BC04FB2}" destId="{9B8BF152-DF89-4055-90C9-B7C4E09761A7}" srcOrd="3" destOrd="0" presId="urn:microsoft.com/office/officeart/2018/2/layout/IconVerticalSolidList"/>
    <dgm:cxn modelId="{DE77ED97-6C3F-4DFD-9FFF-3752549AB688}" type="presParOf" srcId="{338CBAF1-0BF9-41F7-82DE-97C33BC04FB2}" destId="{951ED7B9-062E-42FE-BE25-E5ECE8776F6C}"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7EA71-4050-4BBA-8A8D-D7B76FFEE7DA}">
      <dsp:nvSpPr>
        <dsp:cNvPr id="0" name=""/>
        <dsp:cNvSpPr/>
      </dsp:nvSpPr>
      <dsp:spPr>
        <a:xfrm>
          <a:off x="2044800" y="174438"/>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F2511-1B19-4D08-B28F-F41B25E4B385}">
      <dsp:nvSpPr>
        <dsp:cNvPr id="0" name=""/>
        <dsp:cNvSpPr/>
      </dsp:nvSpPr>
      <dsp:spPr>
        <a:xfrm>
          <a:off x="2512800" y="64243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D31FA-EBD8-43B2-A1F4-D4F00971C24F}">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There is no given time in the data</a:t>
          </a:r>
        </a:p>
      </dsp:txBody>
      <dsp:txXfrm>
        <a:off x="1342800" y="3054438"/>
        <a:ext cx="3600000" cy="720000"/>
      </dsp:txXfrm>
    </dsp:sp>
    <dsp:sp modelId="{3737E4AE-A996-4E58-B695-DA5CBB18E7D4}">
      <dsp:nvSpPr>
        <dsp:cNvPr id="0" name=""/>
        <dsp:cNvSpPr/>
      </dsp:nvSpPr>
      <dsp:spPr>
        <a:xfrm>
          <a:off x="6274800" y="174438"/>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68D46-6B29-47A9-8EE0-15BA1AAA80E5}">
      <dsp:nvSpPr>
        <dsp:cNvPr id="0" name=""/>
        <dsp:cNvSpPr/>
      </dsp:nvSpPr>
      <dsp:spPr>
        <a:xfrm>
          <a:off x="6742800" y="64243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F3715B-6D76-4FCE-8DBB-57299A5DC2F1}">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What is a reasonable guess?</a:t>
          </a:r>
        </a:p>
      </dsp:txBody>
      <dsp:txXfrm>
        <a:off x="5572800" y="3054438"/>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C921F-ED3C-984A-A1A3-FB101CBD7744}">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CD1AC-8513-5840-B978-1D133698BD01}">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MAE Weekly =</a:t>
          </a:r>
          <a:r>
            <a:rPr lang="en-US" sz="2400" kern="1200"/>
            <a:t> 0.5925758047097736</a:t>
          </a:r>
        </a:p>
      </dsp:txBody>
      <dsp:txXfrm>
        <a:off x="585701" y="873933"/>
        <a:ext cx="4337991" cy="2693452"/>
      </dsp:txXfrm>
    </dsp:sp>
    <dsp:sp modelId="{7F5AB332-5198-4F47-912A-37C4F50F7937}">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AEBE8-3178-2A41-9B5D-77340D697C92}">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MAE Monthly =</a:t>
          </a:r>
          <a:r>
            <a:rPr lang="en-US" sz="2400" kern="1200"/>
            <a:t> </a:t>
          </a:r>
          <a:r>
            <a:rPr lang="en-US" sz="2800" kern="1200"/>
            <a:t>0.7489559703540682</a:t>
          </a:r>
        </a:p>
      </dsp:txBody>
      <dsp:txXfrm>
        <a:off x="6092527" y="873933"/>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875E-CC8C-42E1-88F7-8C48A5D51763}">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F2D4F-03E4-4E05-8392-E81F28D0F270}">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491B1-42F0-4549-9A49-FDE1A6479E0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ADF Statistic: -3.6626097320270086</a:t>
          </a:r>
        </a:p>
      </dsp:txBody>
      <dsp:txXfrm>
        <a:off x="1435590" y="531"/>
        <a:ext cx="9080009" cy="1242935"/>
      </dsp:txXfrm>
    </dsp:sp>
    <dsp:sp modelId="{9D471C6B-01C6-4284-9D5C-BDF2DE2414C4}">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2780B-531D-4C6E-9C05-8FE7AB47C1C5}">
      <dsp:nvSpPr>
        <dsp:cNvPr id="0" name=""/>
        <dsp:cNvSpPr/>
      </dsp:nvSpPr>
      <dsp:spPr>
        <a:xfrm>
          <a:off x="389434"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FE5AD-0429-4880-B4B7-FD3657AEF14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P-Value: 0.00467090061942871</a:t>
          </a:r>
        </a:p>
      </dsp:txBody>
      <dsp:txXfrm>
        <a:off x="1435590" y="1554201"/>
        <a:ext cx="9080009" cy="1242935"/>
      </dsp:txXfrm>
    </dsp:sp>
    <dsp:sp modelId="{2EE37EBB-1F57-4FA6-8FFB-680486327E64}">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5B1A9-9FC5-4067-9907-3D8B9DCB6B2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B719CC-1BF0-41EC-9110-1F79A32EA87F}">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Critical Value:</a:t>
          </a:r>
        </a:p>
      </dsp:txBody>
      <dsp:txXfrm>
        <a:off x="1435590" y="3107870"/>
        <a:ext cx="4732020" cy="1242935"/>
      </dsp:txXfrm>
    </dsp:sp>
    <dsp:sp modelId="{FC69AD95-6E9A-4C53-B4C5-898B3FE12471}">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US" sz="1700" kern="1200"/>
            <a:t>1%: -3.50</a:t>
          </a:r>
        </a:p>
        <a:p>
          <a:pPr marL="0" lvl="0" indent="0" algn="l" defTabSz="755650">
            <a:lnSpc>
              <a:spcPct val="100000"/>
            </a:lnSpc>
            <a:spcBef>
              <a:spcPct val="0"/>
            </a:spcBef>
            <a:spcAft>
              <a:spcPct val="35000"/>
            </a:spcAft>
            <a:buNone/>
          </a:pPr>
          <a:r>
            <a:rPr lang="en-US" sz="1700" kern="1200"/>
            <a:t>5%: -2.89</a:t>
          </a:r>
        </a:p>
        <a:p>
          <a:pPr marL="0" lvl="0" indent="0" algn="l" defTabSz="755650">
            <a:lnSpc>
              <a:spcPct val="100000"/>
            </a:lnSpc>
            <a:spcBef>
              <a:spcPct val="0"/>
            </a:spcBef>
            <a:spcAft>
              <a:spcPct val="35000"/>
            </a:spcAft>
            <a:buNone/>
          </a:pPr>
          <a:r>
            <a:rPr lang="en-US" sz="1700" kern="1200"/>
            <a:t>10%: -2.58</a:t>
          </a:r>
        </a:p>
      </dsp:txBody>
      <dsp:txXfrm>
        <a:off x="6167610" y="3107870"/>
        <a:ext cx="434798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91599-A116-B243-B2DB-2279FF0940ED}">
      <dsp:nvSpPr>
        <dsp:cNvPr id="0" name=""/>
        <dsp:cNvSpPr/>
      </dsp:nvSpPr>
      <dsp:spPr>
        <a:xfrm>
          <a:off x="2941" y="85696"/>
          <a:ext cx="2333392" cy="326675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920" tIns="330200" rIns="181920" bIns="330200" numCol="1" spcCol="1270" anchor="t" anchorCtr="0">
          <a:noAutofit/>
        </a:bodyPr>
        <a:lstStyle/>
        <a:p>
          <a:pPr marL="0" lvl="0" indent="0" algn="l" defTabSz="711200">
            <a:lnSpc>
              <a:spcPct val="90000"/>
            </a:lnSpc>
            <a:spcBef>
              <a:spcPct val="0"/>
            </a:spcBef>
            <a:spcAft>
              <a:spcPct val="35000"/>
            </a:spcAft>
            <a:buNone/>
          </a:pPr>
          <a:r>
            <a:rPr lang="en-US" sz="1600" b="1" kern="1200"/>
            <a:t>Best AIC</a:t>
          </a:r>
          <a:r>
            <a:rPr lang="en-US" sz="1600" kern="1200"/>
            <a:t>: 285.5966269362885</a:t>
          </a:r>
        </a:p>
      </dsp:txBody>
      <dsp:txXfrm>
        <a:off x="2941" y="1327061"/>
        <a:ext cx="2333392" cy="1960050"/>
      </dsp:txXfrm>
    </dsp:sp>
    <dsp:sp modelId="{C17FF4BB-E537-354E-9941-39071E7CE9E4}">
      <dsp:nvSpPr>
        <dsp:cNvPr id="0" name=""/>
        <dsp:cNvSpPr/>
      </dsp:nvSpPr>
      <dsp:spPr>
        <a:xfrm>
          <a:off x="679625" y="412371"/>
          <a:ext cx="980025" cy="98002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7" tIns="12700" rIns="76407" bIns="12700"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823146" y="555892"/>
        <a:ext cx="692983" cy="692983"/>
      </dsp:txXfrm>
    </dsp:sp>
    <dsp:sp modelId="{92CB0B15-89F4-5444-B1CE-399EFE1BB8B1}">
      <dsp:nvSpPr>
        <dsp:cNvPr id="0" name=""/>
        <dsp:cNvSpPr/>
      </dsp:nvSpPr>
      <dsp:spPr>
        <a:xfrm>
          <a:off x="2941" y="3352375"/>
          <a:ext cx="2333392" cy="72"/>
        </a:xfrm>
        <a:prstGeom prst="rect">
          <a:avLst/>
        </a:prstGeom>
        <a:solidFill>
          <a:schemeClr val="accent2">
            <a:hueOff val="920516"/>
            <a:satOff val="-2642"/>
            <a:lumOff val="-4230"/>
            <a:alphaOff val="0"/>
          </a:schemeClr>
        </a:solidFill>
        <a:ln w="19050" cap="flat" cmpd="sng" algn="ctr">
          <a:solidFill>
            <a:schemeClr val="accent2">
              <a:hueOff val="920516"/>
              <a:satOff val="-2642"/>
              <a:lumOff val="-42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AC76A-3803-284E-9554-95AA52239906}">
      <dsp:nvSpPr>
        <dsp:cNvPr id="0" name=""/>
        <dsp:cNvSpPr/>
      </dsp:nvSpPr>
      <dsp:spPr>
        <a:xfrm>
          <a:off x="2569673" y="85696"/>
          <a:ext cx="2333392" cy="3266750"/>
        </a:xfrm>
        <a:prstGeom prst="rect">
          <a:avLst/>
        </a:prstGeom>
        <a:solidFill>
          <a:schemeClr val="accent2">
            <a:tint val="40000"/>
            <a:alpha val="90000"/>
            <a:hueOff val="2244908"/>
            <a:satOff val="-20744"/>
            <a:lumOff val="-2338"/>
            <a:alphaOff val="0"/>
          </a:schemeClr>
        </a:solidFill>
        <a:ln w="19050" cap="flat" cmpd="sng" algn="ctr">
          <a:solidFill>
            <a:schemeClr val="accent2">
              <a:tint val="40000"/>
              <a:alpha val="90000"/>
              <a:hueOff val="2244908"/>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920" tIns="330200" rIns="181920" bIns="330200" numCol="1" spcCol="1270" anchor="t" anchorCtr="0">
          <a:noAutofit/>
        </a:bodyPr>
        <a:lstStyle/>
        <a:p>
          <a:pPr marL="0" lvl="0" indent="0" algn="l" defTabSz="711200">
            <a:lnSpc>
              <a:spcPct val="90000"/>
            </a:lnSpc>
            <a:spcBef>
              <a:spcPct val="0"/>
            </a:spcBef>
            <a:spcAft>
              <a:spcPct val="35000"/>
            </a:spcAft>
            <a:buNone/>
          </a:pPr>
          <a:r>
            <a:rPr lang="en-US" sz="1600" b="1" kern="1200"/>
            <a:t>Best AIC Model</a:t>
          </a:r>
          <a:r>
            <a:rPr lang="en-US" sz="1600" kern="1200"/>
            <a:t>:</a:t>
          </a:r>
        </a:p>
        <a:p>
          <a:pPr marL="0" lvl="0" indent="0" algn="l" defTabSz="711200">
            <a:lnSpc>
              <a:spcPct val="90000"/>
            </a:lnSpc>
            <a:spcBef>
              <a:spcPct val="0"/>
            </a:spcBef>
            <a:spcAft>
              <a:spcPct val="35000"/>
            </a:spcAft>
            <a:buNone/>
          </a:pPr>
          <a:r>
            <a:rPr lang="en-US" sz="1600" kern="1200"/>
            <a:t> (1, 1, 1)</a:t>
          </a:r>
        </a:p>
      </dsp:txBody>
      <dsp:txXfrm>
        <a:off x="2569673" y="1327061"/>
        <a:ext cx="2333392" cy="1960050"/>
      </dsp:txXfrm>
    </dsp:sp>
    <dsp:sp modelId="{CCEC8EF3-68C8-BD4E-A665-E0CBE0908662}">
      <dsp:nvSpPr>
        <dsp:cNvPr id="0" name=""/>
        <dsp:cNvSpPr/>
      </dsp:nvSpPr>
      <dsp:spPr>
        <a:xfrm>
          <a:off x="3246357" y="412371"/>
          <a:ext cx="980025" cy="980025"/>
        </a:xfrm>
        <a:prstGeom prst="ellipse">
          <a:avLst/>
        </a:prstGeom>
        <a:solidFill>
          <a:schemeClr val="accent2">
            <a:hueOff val="1841032"/>
            <a:satOff val="-5284"/>
            <a:lumOff val="-8460"/>
            <a:alphaOff val="0"/>
          </a:schemeClr>
        </a:solidFill>
        <a:ln w="19050" cap="flat" cmpd="sng" algn="ctr">
          <a:solidFill>
            <a:schemeClr val="accent2">
              <a:hueOff val="1841032"/>
              <a:satOff val="-5284"/>
              <a:lumOff val="-84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7" tIns="12700" rIns="76407" bIns="12700"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389878" y="555892"/>
        <a:ext cx="692983" cy="692983"/>
      </dsp:txXfrm>
    </dsp:sp>
    <dsp:sp modelId="{379BC0EA-8DB9-D540-A99A-BA8A011A45D0}">
      <dsp:nvSpPr>
        <dsp:cNvPr id="0" name=""/>
        <dsp:cNvSpPr/>
      </dsp:nvSpPr>
      <dsp:spPr>
        <a:xfrm>
          <a:off x="2569673" y="3352375"/>
          <a:ext cx="2333392" cy="72"/>
        </a:xfrm>
        <a:prstGeom prst="rect">
          <a:avLst/>
        </a:prstGeom>
        <a:solidFill>
          <a:schemeClr val="accent2">
            <a:hueOff val="2761548"/>
            <a:satOff val="-7926"/>
            <a:lumOff val="-12690"/>
            <a:alphaOff val="0"/>
          </a:schemeClr>
        </a:solidFill>
        <a:ln w="19050" cap="flat" cmpd="sng" algn="ctr">
          <a:solidFill>
            <a:schemeClr val="accent2">
              <a:hueOff val="2761548"/>
              <a:satOff val="-7926"/>
              <a:lumOff val="-126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20A43C-4C56-7D44-8C5A-3AD838538EBD}">
      <dsp:nvSpPr>
        <dsp:cNvPr id="0" name=""/>
        <dsp:cNvSpPr/>
      </dsp:nvSpPr>
      <dsp:spPr>
        <a:xfrm>
          <a:off x="5136405" y="85696"/>
          <a:ext cx="2333392" cy="3266750"/>
        </a:xfrm>
        <a:prstGeom prst="rect">
          <a:avLst/>
        </a:prstGeom>
        <a:solidFill>
          <a:schemeClr val="accent2">
            <a:tint val="40000"/>
            <a:alpha val="90000"/>
            <a:hueOff val="4489816"/>
            <a:satOff val="-41488"/>
            <a:lumOff val="-4677"/>
            <a:alphaOff val="0"/>
          </a:schemeClr>
        </a:solidFill>
        <a:ln w="19050" cap="flat" cmpd="sng" algn="ctr">
          <a:solidFill>
            <a:schemeClr val="accent2">
              <a:tint val="40000"/>
              <a:alpha val="90000"/>
              <a:hueOff val="4489816"/>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920" tIns="330200" rIns="181920" bIns="330200" numCol="1" spcCol="1270" anchor="t" anchorCtr="0">
          <a:noAutofit/>
        </a:bodyPr>
        <a:lstStyle/>
        <a:p>
          <a:pPr marL="0" lvl="0" indent="0" algn="l" defTabSz="711200">
            <a:lnSpc>
              <a:spcPct val="90000"/>
            </a:lnSpc>
            <a:spcBef>
              <a:spcPct val="0"/>
            </a:spcBef>
            <a:spcAft>
              <a:spcPct val="35000"/>
            </a:spcAft>
            <a:buNone/>
          </a:pPr>
          <a:r>
            <a:rPr lang="en-US" sz="1600" b="1" kern="1200"/>
            <a:t>Best BIC: </a:t>
          </a:r>
          <a:r>
            <a:rPr lang="en-US" sz="1600" kern="1200"/>
            <a:t>293.38198648669226</a:t>
          </a:r>
        </a:p>
      </dsp:txBody>
      <dsp:txXfrm>
        <a:off x="5136405" y="1327061"/>
        <a:ext cx="2333392" cy="1960050"/>
      </dsp:txXfrm>
    </dsp:sp>
    <dsp:sp modelId="{FF3E324A-0B3E-2343-8087-46C3AD8FD5ED}">
      <dsp:nvSpPr>
        <dsp:cNvPr id="0" name=""/>
        <dsp:cNvSpPr/>
      </dsp:nvSpPr>
      <dsp:spPr>
        <a:xfrm>
          <a:off x="5813089" y="412371"/>
          <a:ext cx="980025" cy="980025"/>
        </a:xfrm>
        <a:prstGeom prst="ellipse">
          <a:avLst/>
        </a:prstGeom>
        <a:solidFill>
          <a:schemeClr val="accent2">
            <a:hueOff val="3682064"/>
            <a:satOff val="-10567"/>
            <a:lumOff val="-16919"/>
            <a:alphaOff val="0"/>
          </a:schemeClr>
        </a:solidFill>
        <a:ln w="19050" cap="flat" cmpd="sng" algn="ctr">
          <a:solidFill>
            <a:schemeClr val="accent2">
              <a:hueOff val="3682064"/>
              <a:satOff val="-10567"/>
              <a:lumOff val="-169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7" tIns="12700" rIns="76407" bIns="12700"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5956610" y="555892"/>
        <a:ext cx="692983" cy="692983"/>
      </dsp:txXfrm>
    </dsp:sp>
    <dsp:sp modelId="{CE6B74F4-0709-054E-93C8-19ADD832ED75}">
      <dsp:nvSpPr>
        <dsp:cNvPr id="0" name=""/>
        <dsp:cNvSpPr/>
      </dsp:nvSpPr>
      <dsp:spPr>
        <a:xfrm>
          <a:off x="5136405" y="3352375"/>
          <a:ext cx="2333392" cy="72"/>
        </a:xfrm>
        <a:prstGeom prst="rect">
          <a:avLst/>
        </a:prstGeom>
        <a:solidFill>
          <a:schemeClr val="accent2">
            <a:hueOff val="4602580"/>
            <a:satOff val="-13209"/>
            <a:lumOff val="-21149"/>
            <a:alphaOff val="0"/>
          </a:schemeClr>
        </a:solidFill>
        <a:ln w="19050" cap="flat" cmpd="sng" algn="ctr">
          <a:solidFill>
            <a:schemeClr val="accent2">
              <a:hueOff val="4602580"/>
              <a:satOff val="-13209"/>
              <a:lumOff val="-21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DB8A8-045D-014C-880A-0C397D8055D1}">
      <dsp:nvSpPr>
        <dsp:cNvPr id="0" name=""/>
        <dsp:cNvSpPr/>
      </dsp:nvSpPr>
      <dsp:spPr>
        <a:xfrm>
          <a:off x="7703137" y="85696"/>
          <a:ext cx="2333392" cy="3266750"/>
        </a:xfrm>
        <a:prstGeom prst="rect">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920" tIns="330200" rIns="181920" bIns="330200" numCol="1" spcCol="1270" anchor="t" anchorCtr="0">
          <a:noAutofit/>
        </a:bodyPr>
        <a:lstStyle/>
        <a:p>
          <a:pPr marL="0" lvl="0" indent="0" algn="l" defTabSz="711200">
            <a:lnSpc>
              <a:spcPct val="90000"/>
            </a:lnSpc>
            <a:spcBef>
              <a:spcPct val="0"/>
            </a:spcBef>
            <a:spcAft>
              <a:spcPct val="35000"/>
            </a:spcAft>
            <a:buNone/>
          </a:pPr>
          <a:r>
            <a:rPr lang="en-US" sz="1600" b="1" kern="1200"/>
            <a:t>Best Bic Model</a:t>
          </a:r>
          <a:r>
            <a:rPr lang="en-US" sz="1600" kern="1200"/>
            <a:t>: </a:t>
          </a:r>
        </a:p>
        <a:p>
          <a:pPr marL="0" lvl="0" indent="0" algn="l" defTabSz="711200">
            <a:lnSpc>
              <a:spcPct val="90000"/>
            </a:lnSpc>
            <a:spcBef>
              <a:spcPct val="0"/>
            </a:spcBef>
            <a:spcAft>
              <a:spcPct val="35000"/>
            </a:spcAft>
            <a:buNone/>
          </a:pPr>
          <a:r>
            <a:rPr lang="en-US" sz="1600" kern="1200"/>
            <a:t>(1, 1, 1)</a:t>
          </a:r>
        </a:p>
      </dsp:txBody>
      <dsp:txXfrm>
        <a:off x="7703137" y="1327061"/>
        <a:ext cx="2333392" cy="1960050"/>
      </dsp:txXfrm>
    </dsp:sp>
    <dsp:sp modelId="{21D417B2-468B-2941-A790-077DF1898AEC}">
      <dsp:nvSpPr>
        <dsp:cNvPr id="0" name=""/>
        <dsp:cNvSpPr/>
      </dsp:nvSpPr>
      <dsp:spPr>
        <a:xfrm>
          <a:off x="8379821" y="412371"/>
          <a:ext cx="980025" cy="980025"/>
        </a:xfrm>
        <a:prstGeom prst="ellipse">
          <a:avLst/>
        </a:prstGeom>
        <a:solidFill>
          <a:schemeClr val="accent2">
            <a:hueOff val="5523096"/>
            <a:satOff val="-15851"/>
            <a:lumOff val="-25379"/>
            <a:alphaOff val="0"/>
          </a:schemeClr>
        </a:solidFill>
        <a:ln w="19050" cap="flat" cmpd="sng" algn="ctr">
          <a:solidFill>
            <a:schemeClr val="accent2">
              <a:hueOff val="5523096"/>
              <a:satOff val="-15851"/>
              <a:lumOff val="-25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07" tIns="12700" rIns="76407" bIns="12700"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523342" y="555892"/>
        <a:ext cx="692983" cy="692983"/>
      </dsp:txXfrm>
    </dsp:sp>
    <dsp:sp modelId="{C935A773-9117-C145-A3BC-DDA021F84E06}">
      <dsp:nvSpPr>
        <dsp:cNvPr id="0" name=""/>
        <dsp:cNvSpPr/>
      </dsp:nvSpPr>
      <dsp:spPr>
        <a:xfrm>
          <a:off x="7703137" y="3352375"/>
          <a:ext cx="2333392" cy="72"/>
        </a:xfrm>
        <a:prstGeom prst="rect">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C5D61-56AC-294E-807E-3B66882F6C62}">
      <dsp:nvSpPr>
        <dsp:cNvPr id="0" name=""/>
        <dsp:cNvSpPr/>
      </dsp:nvSpPr>
      <dsp:spPr>
        <a:xfrm>
          <a:off x="3080" y="1168383"/>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0DAF2-F660-8543-94DD-F0EBC61DD85D}">
      <dsp:nvSpPr>
        <dsp:cNvPr id="0" name=""/>
        <dsp:cNvSpPr/>
      </dsp:nvSpPr>
      <dsp:spPr>
        <a:xfrm>
          <a:off x="247486" y="1400568"/>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Best AIC: </a:t>
          </a:r>
          <a:r>
            <a:rPr lang="en-US" sz="1700" kern="1200"/>
            <a:t>281.09</a:t>
          </a:r>
        </a:p>
      </dsp:txBody>
      <dsp:txXfrm>
        <a:off x="288396" y="1441478"/>
        <a:ext cx="2117829" cy="1314957"/>
      </dsp:txXfrm>
    </dsp:sp>
    <dsp:sp modelId="{98468595-103A-F04E-AF0F-9F50CEB4E279}">
      <dsp:nvSpPr>
        <dsp:cNvPr id="0" name=""/>
        <dsp:cNvSpPr/>
      </dsp:nvSpPr>
      <dsp:spPr>
        <a:xfrm>
          <a:off x="2691541" y="1168383"/>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D6103-A8BF-5E45-8825-9F1006FA7F14}">
      <dsp:nvSpPr>
        <dsp:cNvPr id="0" name=""/>
        <dsp:cNvSpPr/>
      </dsp:nvSpPr>
      <dsp:spPr>
        <a:xfrm>
          <a:off x="2935947" y="1400568"/>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Best BIC: </a:t>
          </a:r>
          <a:r>
            <a:rPr lang="en-US" sz="1700" kern="1200"/>
            <a:t>291.18</a:t>
          </a:r>
        </a:p>
      </dsp:txBody>
      <dsp:txXfrm>
        <a:off x="2976857" y="1441478"/>
        <a:ext cx="2117829" cy="1314957"/>
      </dsp:txXfrm>
    </dsp:sp>
    <dsp:sp modelId="{FA2A1F15-27ED-044F-9527-BE9FC49AEF5F}">
      <dsp:nvSpPr>
        <dsp:cNvPr id="0" name=""/>
        <dsp:cNvSpPr/>
      </dsp:nvSpPr>
      <dsp:spPr>
        <a:xfrm>
          <a:off x="5380002" y="1168383"/>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9F742-FB1B-A548-B5DF-0BBF9FD11DE9}">
      <dsp:nvSpPr>
        <dsp:cNvPr id="0" name=""/>
        <dsp:cNvSpPr/>
      </dsp:nvSpPr>
      <dsp:spPr>
        <a:xfrm>
          <a:off x="5624408" y="1400568"/>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Best PDQ</a:t>
          </a:r>
          <a:r>
            <a:rPr lang="en-US" sz="1700" kern="1200"/>
            <a:t>: </a:t>
          </a:r>
        </a:p>
        <a:p>
          <a:pPr marL="0" lvl="0" indent="0" algn="ctr" defTabSz="755650">
            <a:lnSpc>
              <a:spcPct val="90000"/>
            </a:lnSpc>
            <a:spcBef>
              <a:spcPct val="0"/>
            </a:spcBef>
            <a:spcAft>
              <a:spcPct val="35000"/>
            </a:spcAft>
            <a:buNone/>
          </a:pPr>
          <a:r>
            <a:rPr lang="en-US" sz="1700" kern="1200"/>
            <a:t>(1, 1, 1),</a:t>
          </a:r>
        </a:p>
      </dsp:txBody>
      <dsp:txXfrm>
        <a:off x="5665318" y="1441478"/>
        <a:ext cx="2117829" cy="1314957"/>
      </dsp:txXfrm>
    </dsp:sp>
    <dsp:sp modelId="{FC8ECE52-8191-4644-9620-B95BF6109DBE}">
      <dsp:nvSpPr>
        <dsp:cNvPr id="0" name=""/>
        <dsp:cNvSpPr/>
      </dsp:nvSpPr>
      <dsp:spPr>
        <a:xfrm>
          <a:off x="8068463" y="1168383"/>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9D4FCA-3DA1-9A4B-88D2-FA781BC3700F}">
      <dsp:nvSpPr>
        <dsp:cNvPr id="0" name=""/>
        <dsp:cNvSpPr/>
      </dsp:nvSpPr>
      <dsp:spPr>
        <a:xfrm>
          <a:off x="8312869" y="1400568"/>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Seasonal PDQs</a:t>
          </a:r>
          <a:r>
            <a:rPr lang="en-US" sz="1700" kern="1200"/>
            <a:t>: </a:t>
          </a:r>
        </a:p>
        <a:p>
          <a:pPr marL="0" lvl="0" indent="0" algn="ctr" defTabSz="755650">
            <a:lnSpc>
              <a:spcPct val="90000"/>
            </a:lnSpc>
            <a:spcBef>
              <a:spcPct val="0"/>
            </a:spcBef>
            <a:spcAft>
              <a:spcPct val="35000"/>
            </a:spcAft>
            <a:buNone/>
          </a:pPr>
          <a:r>
            <a:rPr lang="en-US" sz="1700" kern="1200"/>
            <a:t>(0, 1, 1, 7)</a:t>
          </a:r>
        </a:p>
      </dsp:txBody>
      <dsp:txXfrm>
        <a:off x="8353779" y="1441478"/>
        <a:ext cx="2117829" cy="13149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2392F-DEE4-4E9D-82D8-FF3D0A2229C9}">
      <dsp:nvSpPr>
        <dsp:cNvPr id="0" name=""/>
        <dsp:cNvSpPr/>
      </dsp:nvSpPr>
      <dsp:spPr>
        <a:xfrm>
          <a:off x="0" y="1812"/>
          <a:ext cx="11875625" cy="772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AE03F-93A6-4949-92DF-DB2A5C80B1B9}">
      <dsp:nvSpPr>
        <dsp:cNvPr id="0" name=""/>
        <dsp:cNvSpPr/>
      </dsp:nvSpPr>
      <dsp:spPr>
        <a:xfrm>
          <a:off x="233593" y="175559"/>
          <a:ext cx="424715" cy="4247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5DFA7-642A-4FD7-82AF-FBD6F2E603C6}">
      <dsp:nvSpPr>
        <dsp:cNvPr id="0" name=""/>
        <dsp:cNvSpPr/>
      </dsp:nvSpPr>
      <dsp:spPr>
        <a:xfrm>
          <a:off x="891902" y="1812"/>
          <a:ext cx="534403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844550">
            <a:lnSpc>
              <a:spcPct val="100000"/>
            </a:lnSpc>
            <a:spcBef>
              <a:spcPct val="0"/>
            </a:spcBef>
            <a:spcAft>
              <a:spcPct val="35000"/>
            </a:spcAft>
            <a:buNone/>
          </a:pPr>
          <a:r>
            <a:rPr lang="en-US" sz="1900" kern="1200" dirty="0"/>
            <a:t>Electricity Consumption Trends</a:t>
          </a:r>
        </a:p>
      </dsp:txBody>
      <dsp:txXfrm>
        <a:off x="891902" y="1812"/>
        <a:ext cx="5344031" cy="772210"/>
      </dsp:txXfrm>
    </dsp:sp>
    <dsp:sp modelId="{D1D2870F-060B-4460-BD98-79A409C4C6A8}">
      <dsp:nvSpPr>
        <dsp:cNvPr id="0" name=""/>
        <dsp:cNvSpPr/>
      </dsp:nvSpPr>
      <dsp:spPr>
        <a:xfrm>
          <a:off x="6235933" y="1812"/>
          <a:ext cx="563969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711200">
            <a:lnSpc>
              <a:spcPct val="100000"/>
            </a:lnSpc>
            <a:spcBef>
              <a:spcPct val="0"/>
            </a:spcBef>
            <a:spcAft>
              <a:spcPct val="35000"/>
            </a:spcAft>
            <a:buNone/>
          </a:pPr>
          <a:r>
            <a:rPr lang="en-US" sz="1600" kern="1200"/>
            <a:t>Analysis revealed upward trend in electricity consumption over time</a:t>
          </a:r>
        </a:p>
      </dsp:txBody>
      <dsp:txXfrm>
        <a:off x="6235933" y="1812"/>
        <a:ext cx="5639691" cy="772210"/>
      </dsp:txXfrm>
    </dsp:sp>
    <dsp:sp modelId="{A268FFE8-2919-4A80-92A6-25E12FDC7018}">
      <dsp:nvSpPr>
        <dsp:cNvPr id="0" name=""/>
        <dsp:cNvSpPr/>
      </dsp:nvSpPr>
      <dsp:spPr>
        <a:xfrm>
          <a:off x="0" y="967074"/>
          <a:ext cx="11875625" cy="772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2BB79E-9556-4AB5-87D5-9BCD791C54A2}">
      <dsp:nvSpPr>
        <dsp:cNvPr id="0" name=""/>
        <dsp:cNvSpPr/>
      </dsp:nvSpPr>
      <dsp:spPr>
        <a:xfrm>
          <a:off x="233593" y="1140821"/>
          <a:ext cx="424715" cy="4247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BEB688-39A3-4DFB-A74C-8923A7681D81}">
      <dsp:nvSpPr>
        <dsp:cNvPr id="0" name=""/>
        <dsp:cNvSpPr/>
      </dsp:nvSpPr>
      <dsp:spPr>
        <a:xfrm>
          <a:off x="891902" y="967074"/>
          <a:ext cx="534403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844550">
            <a:lnSpc>
              <a:spcPct val="100000"/>
            </a:lnSpc>
            <a:spcBef>
              <a:spcPct val="0"/>
            </a:spcBef>
            <a:spcAft>
              <a:spcPct val="35000"/>
            </a:spcAft>
            <a:buNone/>
          </a:pPr>
          <a:r>
            <a:rPr lang="en-US" sz="1900" kern="1200"/>
            <a:t>Seasonal Patterns</a:t>
          </a:r>
        </a:p>
      </dsp:txBody>
      <dsp:txXfrm>
        <a:off x="891902" y="967074"/>
        <a:ext cx="5344031" cy="772210"/>
      </dsp:txXfrm>
    </dsp:sp>
    <dsp:sp modelId="{704EEF75-F88A-4011-9391-0586D03072F7}">
      <dsp:nvSpPr>
        <dsp:cNvPr id="0" name=""/>
        <dsp:cNvSpPr/>
      </dsp:nvSpPr>
      <dsp:spPr>
        <a:xfrm>
          <a:off x="6235933" y="967074"/>
          <a:ext cx="563969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711200">
            <a:lnSpc>
              <a:spcPct val="100000"/>
            </a:lnSpc>
            <a:spcBef>
              <a:spcPct val="0"/>
            </a:spcBef>
            <a:spcAft>
              <a:spcPct val="35000"/>
            </a:spcAft>
            <a:buNone/>
          </a:pPr>
          <a:r>
            <a:rPr lang="en-US" sz="1600" kern="1200"/>
            <a:t>Significant weekly seasonality</a:t>
          </a:r>
        </a:p>
        <a:p>
          <a:pPr marL="0" lvl="0" indent="0" algn="l" defTabSz="711200">
            <a:lnSpc>
              <a:spcPct val="100000"/>
            </a:lnSpc>
            <a:spcBef>
              <a:spcPct val="0"/>
            </a:spcBef>
            <a:spcAft>
              <a:spcPct val="35000"/>
            </a:spcAft>
            <a:buNone/>
          </a:pPr>
          <a:r>
            <a:rPr lang="en-US" sz="1600" kern="1200"/>
            <a:t>Higher during weekends and the colder months</a:t>
          </a:r>
        </a:p>
      </dsp:txBody>
      <dsp:txXfrm>
        <a:off x="6235933" y="967074"/>
        <a:ext cx="5639691" cy="772210"/>
      </dsp:txXfrm>
    </dsp:sp>
    <dsp:sp modelId="{6B6C1E4A-E930-4C1B-8358-FD15439A3B8B}">
      <dsp:nvSpPr>
        <dsp:cNvPr id="0" name=""/>
        <dsp:cNvSpPr/>
      </dsp:nvSpPr>
      <dsp:spPr>
        <a:xfrm>
          <a:off x="0" y="1932337"/>
          <a:ext cx="11875625" cy="772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44B5C-068F-4C8D-84CB-8BCD15118F9D}">
      <dsp:nvSpPr>
        <dsp:cNvPr id="0" name=""/>
        <dsp:cNvSpPr/>
      </dsp:nvSpPr>
      <dsp:spPr>
        <a:xfrm>
          <a:off x="233593" y="2106084"/>
          <a:ext cx="424715" cy="4247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14477-6F7F-4FDE-9DAB-DB1DE4E6936C}">
      <dsp:nvSpPr>
        <dsp:cNvPr id="0" name=""/>
        <dsp:cNvSpPr/>
      </dsp:nvSpPr>
      <dsp:spPr>
        <a:xfrm>
          <a:off x="891902" y="1932337"/>
          <a:ext cx="534403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844550">
            <a:lnSpc>
              <a:spcPct val="100000"/>
            </a:lnSpc>
            <a:spcBef>
              <a:spcPct val="0"/>
            </a:spcBef>
            <a:spcAft>
              <a:spcPct val="35000"/>
            </a:spcAft>
            <a:buNone/>
          </a:pPr>
          <a:r>
            <a:rPr lang="en-US" sz="1900" kern="1200"/>
            <a:t>Stationarity and Forecasting</a:t>
          </a:r>
        </a:p>
      </dsp:txBody>
      <dsp:txXfrm>
        <a:off x="891902" y="1932337"/>
        <a:ext cx="5344031" cy="772210"/>
      </dsp:txXfrm>
    </dsp:sp>
    <dsp:sp modelId="{85ADF6A6-7153-44D3-8E30-9A6A8FEAEEDE}">
      <dsp:nvSpPr>
        <dsp:cNvPr id="0" name=""/>
        <dsp:cNvSpPr/>
      </dsp:nvSpPr>
      <dsp:spPr>
        <a:xfrm>
          <a:off x="6235933" y="1932337"/>
          <a:ext cx="563969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711200">
            <a:lnSpc>
              <a:spcPct val="100000"/>
            </a:lnSpc>
            <a:spcBef>
              <a:spcPct val="0"/>
            </a:spcBef>
            <a:spcAft>
              <a:spcPct val="35000"/>
            </a:spcAft>
            <a:buNone/>
          </a:pPr>
          <a:r>
            <a:rPr lang="en-US" sz="1600" kern="1200"/>
            <a:t>After differencing, electricity consumption became stationary, enabling forecasting </a:t>
          </a:r>
        </a:p>
      </dsp:txBody>
      <dsp:txXfrm>
        <a:off x="6235933" y="1932337"/>
        <a:ext cx="5639691" cy="772210"/>
      </dsp:txXfrm>
    </dsp:sp>
    <dsp:sp modelId="{CD5871C3-84DA-48C2-847F-C34C39B81697}">
      <dsp:nvSpPr>
        <dsp:cNvPr id="0" name=""/>
        <dsp:cNvSpPr/>
      </dsp:nvSpPr>
      <dsp:spPr>
        <a:xfrm>
          <a:off x="0" y="2897599"/>
          <a:ext cx="11875625" cy="772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B9358-FAE6-4EC7-8290-EAC69C74DC94}">
      <dsp:nvSpPr>
        <dsp:cNvPr id="0" name=""/>
        <dsp:cNvSpPr/>
      </dsp:nvSpPr>
      <dsp:spPr>
        <a:xfrm>
          <a:off x="233593" y="3071347"/>
          <a:ext cx="424715" cy="4247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4902E-4B7F-4207-9EB8-E56C80E91CED}">
      <dsp:nvSpPr>
        <dsp:cNvPr id="0" name=""/>
        <dsp:cNvSpPr/>
      </dsp:nvSpPr>
      <dsp:spPr>
        <a:xfrm>
          <a:off x="891902" y="2897599"/>
          <a:ext cx="534403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844550">
            <a:lnSpc>
              <a:spcPct val="100000"/>
            </a:lnSpc>
            <a:spcBef>
              <a:spcPct val="0"/>
            </a:spcBef>
            <a:spcAft>
              <a:spcPct val="35000"/>
            </a:spcAft>
            <a:buNone/>
          </a:pPr>
          <a:r>
            <a:rPr lang="en-US" sz="1900" kern="1200"/>
            <a:t>Model Selection and Accuracy</a:t>
          </a:r>
        </a:p>
      </dsp:txBody>
      <dsp:txXfrm>
        <a:off x="891902" y="2897599"/>
        <a:ext cx="5344031" cy="772210"/>
      </dsp:txXfrm>
    </dsp:sp>
    <dsp:sp modelId="{4A8AF83C-9116-469F-8A2E-CDE90893ACD8}">
      <dsp:nvSpPr>
        <dsp:cNvPr id="0" name=""/>
        <dsp:cNvSpPr/>
      </dsp:nvSpPr>
      <dsp:spPr>
        <a:xfrm>
          <a:off x="6235933" y="2897599"/>
          <a:ext cx="563969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711200">
            <a:lnSpc>
              <a:spcPct val="100000"/>
            </a:lnSpc>
            <a:spcBef>
              <a:spcPct val="0"/>
            </a:spcBef>
            <a:spcAft>
              <a:spcPct val="35000"/>
            </a:spcAft>
            <a:buNone/>
          </a:pPr>
          <a:r>
            <a:rPr lang="en-US" sz="1600" kern="1200" dirty="0"/>
            <a:t>Selection of SARIMA model based on the lowest AIC and BIC proved to be accurate in forecasting</a:t>
          </a:r>
        </a:p>
      </dsp:txBody>
      <dsp:txXfrm>
        <a:off x="6235933" y="2897599"/>
        <a:ext cx="5639691" cy="772210"/>
      </dsp:txXfrm>
    </dsp:sp>
    <dsp:sp modelId="{48BA2A7A-67C5-455F-BA85-E648E1864EDD}">
      <dsp:nvSpPr>
        <dsp:cNvPr id="0" name=""/>
        <dsp:cNvSpPr/>
      </dsp:nvSpPr>
      <dsp:spPr>
        <a:xfrm>
          <a:off x="0" y="3862862"/>
          <a:ext cx="11875625" cy="772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4F0359-0B6F-4B1F-B136-2AE1662EED81}">
      <dsp:nvSpPr>
        <dsp:cNvPr id="0" name=""/>
        <dsp:cNvSpPr/>
      </dsp:nvSpPr>
      <dsp:spPr>
        <a:xfrm>
          <a:off x="233593" y="4036609"/>
          <a:ext cx="424715" cy="4247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593A28-9A86-4522-8899-BA083CEAE7B9}">
      <dsp:nvSpPr>
        <dsp:cNvPr id="0" name=""/>
        <dsp:cNvSpPr/>
      </dsp:nvSpPr>
      <dsp:spPr>
        <a:xfrm>
          <a:off x="891902" y="3862862"/>
          <a:ext cx="534403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844550">
            <a:lnSpc>
              <a:spcPct val="100000"/>
            </a:lnSpc>
            <a:spcBef>
              <a:spcPct val="0"/>
            </a:spcBef>
            <a:spcAft>
              <a:spcPct val="35000"/>
            </a:spcAft>
            <a:buNone/>
          </a:pPr>
          <a:r>
            <a:rPr lang="en-US" sz="1900" kern="1200"/>
            <a:t>Impact of External Factors</a:t>
          </a:r>
        </a:p>
      </dsp:txBody>
      <dsp:txXfrm>
        <a:off x="891902" y="3862862"/>
        <a:ext cx="5344031" cy="772210"/>
      </dsp:txXfrm>
    </dsp:sp>
    <dsp:sp modelId="{BFFF412D-4A87-4EE6-97B9-4E7FA2DB31FF}">
      <dsp:nvSpPr>
        <dsp:cNvPr id="0" name=""/>
        <dsp:cNvSpPr/>
      </dsp:nvSpPr>
      <dsp:spPr>
        <a:xfrm>
          <a:off x="6235933" y="3862862"/>
          <a:ext cx="563969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711200">
            <a:lnSpc>
              <a:spcPct val="100000"/>
            </a:lnSpc>
            <a:spcBef>
              <a:spcPct val="0"/>
            </a:spcBef>
            <a:spcAft>
              <a:spcPct val="35000"/>
            </a:spcAft>
            <a:buNone/>
          </a:pPr>
          <a:r>
            <a:rPr lang="en-US" sz="1600" kern="1200"/>
            <a:t>Economic indicators, weather conditions, electricity consumption trends</a:t>
          </a:r>
        </a:p>
      </dsp:txBody>
      <dsp:txXfrm>
        <a:off x="6235933" y="3862862"/>
        <a:ext cx="5639691" cy="772210"/>
      </dsp:txXfrm>
    </dsp:sp>
    <dsp:sp modelId="{F362E84B-34AC-40CD-A6CC-050535BF6D9C}">
      <dsp:nvSpPr>
        <dsp:cNvPr id="0" name=""/>
        <dsp:cNvSpPr/>
      </dsp:nvSpPr>
      <dsp:spPr>
        <a:xfrm>
          <a:off x="0" y="4828124"/>
          <a:ext cx="11875625" cy="772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19522A-470B-4E89-926A-D2009A464FC3}">
      <dsp:nvSpPr>
        <dsp:cNvPr id="0" name=""/>
        <dsp:cNvSpPr/>
      </dsp:nvSpPr>
      <dsp:spPr>
        <a:xfrm>
          <a:off x="233593" y="5001872"/>
          <a:ext cx="424715" cy="42471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8BF152-DF89-4055-90C9-B7C4E09761A7}">
      <dsp:nvSpPr>
        <dsp:cNvPr id="0" name=""/>
        <dsp:cNvSpPr/>
      </dsp:nvSpPr>
      <dsp:spPr>
        <a:xfrm>
          <a:off x="891902" y="4828124"/>
          <a:ext cx="534403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844550">
            <a:lnSpc>
              <a:spcPct val="100000"/>
            </a:lnSpc>
            <a:spcBef>
              <a:spcPct val="0"/>
            </a:spcBef>
            <a:spcAft>
              <a:spcPct val="35000"/>
            </a:spcAft>
            <a:buNone/>
          </a:pPr>
          <a:r>
            <a:rPr lang="en-US" sz="1900" kern="1200"/>
            <a:t>Implications for Energy Management</a:t>
          </a:r>
        </a:p>
      </dsp:txBody>
      <dsp:txXfrm>
        <a:off x="891902" y="4828124"/>
        <a:ext cx="5344031" cy="772210"/>
      </dsp:txXfrm>
    </dsp:sp>
    <dsp:sp modelId="{951ED7B9-062E-42FE-BE25-E5ECE8776F6C}">
      <dsp:nvSpPr>
        <dsp:cNvPr id="0" name=""/>
        <dsp:cNvSpPr/>
      </dsp:nvSpPr>
      <dsp:spPr>
        <a:xfrm>
          <a:off x="6235933" y="4828124"/>
          <a:ext cx="5639691" cy="772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26" tIns="81726" rIns="81726" bIns="81726" numCol="1" spcCol="1270" anchor="ctr" anchorCtr="0">
          <a:noAutofit/>
        </a:bodyPr>
        <a:lstStyle/>
        <a:p>
          <a:pPr marL="0" lvl="0" indent="0" algn="l" defTabSz="711200">
            <a:lnSpc>
              <a:spcPct val="100000"/>
            </a:lnSpc>
            <a:spcBef>
              <a:spcPct val="0"/>
            </a:spcBef>
            <a:spcAft>
              <a:spcPct val="35000"/>
            </a:spcAft>
            <a:buNone/>
          </a:pPr>
          <a:r>
            <a:rPr lang="en-US" sz="1600" kern="1200"/>
            <a:t>Important to integrate seasonal patterns and external factors into energy planning</a:t>
          </a:r>
        </a:p>
      </dsp:txBody>
      <dsp:txXfrm>
        <a:off x="6235933" y="4828124"/>
        <a:ext cx="5639691" cy="77221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3BF4C-3976-DE4E-AAE7-5ACD7574E68F}"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3387E-AF5A-7241-B8DC-31B5B267DEB5}" type="slidenum">
              <a:rPr lang="en-US" smtClean="0"/>
              <a:t>‹#›</a:t>
            </a:fld>
            <a:endParaRPr lang="en-US"/>
          </a:p>
        </p:txBody>
      </p:sp>
    </p:spTree>
    <p:extLst>
      <p:ext uri="{BB962C8B-B14F-4D97-AF65-F5344CB8AC3E}">
        <p14:creationId xmlns:p14="http://schemas.microsoft.com/office/powerpoint/2010/main" val="261799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We are presenting an in-depth analysis of electricity consumption patterns. The goal is to understand trends, seasonality, and other factors that influence electricity usage over time. Our team, consisting of Jonah </a:t>
            </a:r>
            <a:r>
              <a:rPr lang="en-US" b="0" i="0" dirty="0" err="1">
                <a:solidFill>
                  <a:srgbClr val="ECECEC"/>
                </a:solidFill>
                <a:effectLst/>
                <a:highlight>
                  <a:srgbClr val="212121"/>
                </a:highlight>
                <a:latin typeface="Söhne"/>
              </a:rPr>
              <a:t>Zembower</a:t>
            </a:r>
            <a:r>
              <a:rPr lang="en-US" b="0" i="0" dirty="0">
                <a:solidFill>
                  <a:srgbClr val="ECECEC"/>
                </a:solidFill>
                <a:effectLst/>
                <a:highlight>
                  <a:srgbClr val="212121"/>
                </a:highlight>
                <a:latin typeface="Söhne"/>
              </a:rPr>
              <a:t>, Ben Nicholson, and Stanislav </a:t>
            </a:r>
            <a:r>
              <a:rPr lang="en-US" b="0" i="0" dirty="0" err="1">
                <a:solidFill>
                  <a:srgbClr val="ECECEC"/>
                </a:solidFill>
                <a:effectLst/>
                <a:highlight>
                  <a:srgbClr val="212121"/>
                </a:highlight>
                <a:latin typeface="Söhne"/>
              </a:rPr>
              <a:t>Chernyshov</a:t>
            </a:r>
            <a:r>
              <a:rPr lang="en-US" b="0" i="0" dirty="0">
                <a:solidFill>
                  <a:srgbClr val="ECECEC"/>
                </a:solidFill>
                <a:effectLst/>
                <a:highlight>
                  <a:srgbClr val="212121"/>
                </a:highlight>
                <a:latin typeface="Söhne"/>
              </a:rPr>
              <a:t>, has utilized advanced statistical methods to decompose the dataset, identify significant patterns, and create ARIMA and SARIMA models. </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a:t>
            </a:fld>
            <a:endParaRPr lang="en-US"/>
          </a:p>
        </p:txBody>
      </p:sp>
    </p:spTree>
    <p:extLst>
      <p:ext uri="{BB962C8B-B14F-4D97-AF65-F5344CB8AC3E}">
        <p14:creationId xmlns:p14="http://schemas.microsoft.com/office/powerpoint/2010/main" val="1976939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chart we can see a clear pattern, that is similar to trend that is observed for the trend of electricity consumption data. Closer to summer months there are decrease in the amount of electricity used. This has to be due to the less use of AC due to the hotter temperature outside. </a:t>
            </a:r>
          </a:p>
        </p:txBody>
      </p:sp>
      <p:sp>
        <p:nvSpPr>
          <p:cNvPr id="4" name="Slide Number Placeholder 3"/>
          <p:cNvSpPr>
            <a:spLocks noGrp="1"/>
          </p:cNvSpPr>
          <p:nvPr>
            <p:ph type="sldNum" sz="quarter" idx="5"/>
          </p:nvPr>
        </p:nvSpPr>
        <p:spPr/>
        <p:txBody>
          <a:bodyPr/>
          <a:lstStyle/>
          <a:p>
            <a:fld id="{9673387E-AF5A-7241-B8DC-31B5B267DEB5}" type="slidenum">
              <a:rPr lang="en-US" smtClean="0"/>
              <a:t>10</a:t>
            </a:fld>
            <a:endParaRPr lang="en-US"/>
          </a:p>
        </p:txBody>
      </p:sp>
    </p:spTree>
    <p:extLst>
      <p:ext uri="{BB962C8B-B14F-4D97-AF65-F5344CB8AC3E}">
        <p14:creationId xmlns:p14="http://schemas.microsoft.com/office/powerpoint/2010/main" val="249789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Median seem to follow a similar trend where the initial and end of the data months is positive while the middle is negative. However, it is worth to note that there are certain weeks which have far different mean values vs median. Such as week 4 which has a much higher median than the mean, it implies that the variance is higher. </a:t>
            </a:r>
          </a:p>
        </p:txBody>
      </p:sp>
      <p:sp>
        <p:nvSpPr>
          <p:cNvPr id="4" name="Slide Number Placeholder 3"/>
          <p:cNvSpPr>
            <a:spLocks noGrp="1"/>
          </p:cNvSpPr>
          <p:nvPr>
            <p:ph type="sldNum" sz="quarter" idx="5"/>
          </p:nvPr>
        </p:nvSpPr>
        <p:spPr/>
        <p:txBody>
          <a:bodyPr/>
          <a:lstStyle/>
          <a:p>
            <a:fld id="{9673387E-AF5A-7241-B8DC-31B5B267DEB5}" type="slidenum">
              <a:rPr lang="en-US" smtClean="0"/>
              <a:t>11</a:t>
            </a:fld>
            <a:endParaRPr lang="en-US"/>
          </a:p>
        </p:txBody>
      </p:sp>
    </p:spTree>
    <p:extLst>
      <p:ext uri="{BB962C8B-B14F-4D97-AF65-F5344CB8AC3E}">
        <p14:creationId xmlns:p14="http://schemas.microsoft.com/office/powerpoint/2010/main" val="3433240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This slide focuses on weekly variance in electricity consumption, highlighting the fluctuation range around the average. High variance suggests significant weekly consumption differences, while low variance indicates stability. This metric is crucial for forecasting accuracy, energy planning, and managing peak demand periods, informing both model selection and energy supply strategies.</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12</a:t>
            </a:fld>
            <a:endParaRPr lang="en-US"/>
          </a:p>
        </p:txBody>
      </p:sp>
    </p:spTree>
    <p:extLst>
      <p:ext uri="{BB962C8B-B14F-4D97-AF65-F5344CB8AC3E}">
        <p14:creationId xmlns:p14="http://schemas.microsoft.com/office/powerpoint/2010/main" val="592990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This slide explores the weekly standard deviation of electricity consumption, reflecting the variability in weekly usage. A larger standard deviation points to greater fluctuations, signaling varied consumption patterns. Conversely, a smaller value denotes more consistent usage. </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13</a:t>
            </a:fld>
            <a:endParaRPr lang="en-US"/>
          </a:p>
        </p:txBody>
      </p:sp>
    </p:spTree>
    <p:extLst>
      <p:ext uri="{BB962C8B-B14F-4D97-AF65-F5344CB8AC3E}">
        <p14:creationId xmlns:p14="http://schemas.microsoft.com/office/powerpoint/2010/main" val="302643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This slide delves into the seasonal autocorrelation of electricity consumption, indicating how past seasonal patterns impact current usage. Significant autocorrelations highlight the influence of past consumption on present levels, crucial for accurately modeling and forecasting energy demand. </a:t>
            </a:r>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14</a:t>
            </a:fld>
            <a:endParaRPr lang="en-US"/>
          </a:p>
        </p:txBody>
      </p:sp>
    </p:spTree>
    <p:extLst>
      <p:ext uri="{BB962C8B-B14F-4D97-AF65-F5344CB8AC3E}">
        <p14:creationId xmlns:p14="http://schemas.microsoft.com/office/powerpoint/2010/main" val="255513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This slide presents the findings on seasonal partial autocorrelation, identifying specific lags with significant influence on current electricity consumption. These values came out to be 1,9 and 11. It’s key for determining the autoregressive terms in the creation of different box </a:t>
            </a:r>
            <a:r>
              <a:rPr lang="en-US" b="0" i="0" dirty="0" err="1">
                <a:solidFill>
                  <a:srgbClr val="ECECEC"/>
                </a:solidFill>
                <a:effectLst/>
                <a:highlight>
                  <a:srgbClr val="212121"/>
                </a:highlight>
                <a:latin typeface="Söhne"/>
              </a:rPr>
              <a:t>jenkins</a:t>
            </a:r>
            <a:r>
              <a:rPr lang="en-US" b="0" i="0" dirty="0">
                <a:solidFill>
                  <a:srgbClr val="ECECEC"/>
                </a:solidFill>
                <a:effectLst/>
                <a:highlight>
                  <a:srgbClr val="212121"/>
                </a:highlight>
                <a:latin typeface="Söhne"/>
              </a:rPr>
              <a:t> models. </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15</a:t>
            </a:fld>
            <a:endParaRPr lang="en-US"/>
          </a:p>
        </p:txBody>
      </p:sp>
    </p:spTree>
    <p:extLst>
      <p:ext uri="{BB962C8B-B14F-4D97-AF65-F5344CB8AC3E}">
        <p14:creationId xmlns:p14="http://schemas.microsoft.com/office/powerpoint/2010/main" val="305817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This slide outlines the results of the Augmented Dickey-Fuller (ADF) test after applying seasonal differencing to the electricity consumption data, confirming the data’s stationarity. The significant ADF statistic and low p-value indicate successful removal of seasonality, a critical step for accurate seasonal forecasting. This validation supports the use of advanced seasonal models for precise energy demand predictions.</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16</a:t>
            </a:fld>
            <a:endParaRPr lang="en-US"/>
          </a:p>
        </p:txBody>
      </p:sp>
    </p:spTree>
    <p:extLst>
      <p:ext uri="{BB962C8B-B14F-4D97-AF65-F5344CB8AC3E}">
        <p14:creationId xmlns:p14="http://schemas.microsoft.com/office/powerpoint/2010/main" val="3864048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slide discusses the analysis of seasonally adjusted autocorrelation, showing how electricity consumption correlates with its past values after removing seasonal effects. Significant autocorrelations guide the integration and moving average components of our models, crucial for capturing inherent trends and improving forecast precision. This step enhances model reliability for effective energy usage prediction.</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17</a:t>
            </a:fld>
            <a:endParaRPr lang="en-US"/>
          </a:p>
        </p:txBody>
      </p:sp>
    </p:spTree>
    <p:extLst>
      <p:ext uri="{BB962C8B-B14F-4D97-AF65-F5344CB8AC3E}">
        <p14:creationId xmlns:p14="http://schemas.microsoft.com/office/powerpoint/2010/main" val="325258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This slide reveals the analysis of seasonally adjusted partial autocorrelation, pinpointing significant lag impacts on current electricity consumption. These findings guide the specification of autoregressive terms in our models, refining their ability to capture past consumption's influence while adjusting for seasonality. </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18</a:t>
            </a:fld>
            <a:endParaRPr lang="en-US"/>
          </a:p>
        </p:txBody>
      </p:sp>
    </p:spTree>
    <p:extLst>
      <p:ext uri="{BB962C8B-B14F-4D97-AF65-F5344CB8AC3E}">
        <p14:creationId xmlns:p14="http://schemas.microsoft.com/office/powerpoint/2010/main" val="203317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This slide presents the results of the Augmented Dickey-Fuller (ADF) test after applying differencing to remove seasonality from electricity consumption data. The significant ADF statistic and low p-value confirm data stationarity, crucial for reliable time series analysis. This step validates our approach and ensures accurate modeling for precise energy demand forecasts.</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19</a:t>
            </a:fld>
            <a:endParaRPr lang="en-US"/>
          </a:p>
        </p:txBody>
      </p:sp>
    </p:spTree>
    <p:extLst>
      <p:ext uri="{BB962C8B-B14F-4D97-AF65-F5344CB8AC3E}">
        <p14:creationId xmlns:p14="http://schemas.microsoft.com/office/powerpoint/2010/main" val="830468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Our initial observations from the dataset indicate a fluctuating trend in electricity consumption with periods of decline followed by increases. This slide sets the stage for a more detailed analysis of these patterns, considering different time intervals and decompositions to understand underlying trends.</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2</a:t>
            </a:fld>
            <a:endParaRPr lang="en-US"/>
          </a:p>
        </p:txBody>
      </p:sp>
    </p:spTree>
    <p:extLst>
      <p:ext uri="{BB962C8B-B14F-4D97-AF65-F5344CB8AC3E}">
        <p14:creationId xmlns:p14="http://schemas.microsoft.com/office/powerpoint/2010/main" val="54821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dirty="0">
                <a:solidFill>
                  <a:srgbClr val="ECECEC"/>
                </a:solidFill>
                <a:effectLst/>
                <a:highlight>
                  <a:srgbClr val="212121"/>
                </a:highlight>
                <a:latin typeface="Söhne"/>
              </a:rPr>
              <a:t>This slide compares the effectiveness of Autoregressive (AR), Moving Average (MA), and combined ARMA models in capturing electricity consumption patterns. The chosen model, ARMA, exhibits the best fit, balancing complexity and accuracy based on AIC and BIC criteria. Overall, the AIC appears to be lower than the </a:t>
            </a:r>
            <a:r>
              <a:rPr lang="en-US" b="0" i="0">
                <a:solidFill>
                  <a:srgbClr val="ECECEC"/>
                </a:solidFill>
                <a:effectLst/>
                <a:highlight>
                  <a:srgbClr val="212121"/>
                </a:highlight>
                <a:latin typeface="Söhne"/>
              </a:rPr>
              <a:t>BIC throughout. </a:t>
            </a:r>
            <a:br>
              <a:rPr lang="en-US" b="0" i="0" dirty="0">
                <a:solidFill>
                  <a:srgbClr val="FFFFFF"/>
                </a:solidFill>
                <a:effectLst/>
                <a:highlight>
                  <a:srgbClr val="212121"/>
                </a:highlight>
                <a:latin typeface="Inter"/>
              </a:rPr>
            </a:br>
            <a:endParaRPr lang="en-US" b="0" i="0" dirty="0">
              <a:solidFill>
                <a:srgbClr val="FFFFFF"/>
              </a:solidFill>
              <a:effectLst/>
              <a:highlight>
                <a:srgbClr val="212121"/>
              </a:highlight>
              <a:latin typeface="Inter"/>
            </a:endParaRPr>
          </a:p>
          <a:p>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20</a:t>
            </a:fld>
            <a:endParaRPr lang="en-US"/>
          </a:p>
        </p:txBody>
      </p:sp>
    </p:spTree>
    <p:extLst>
      <p:ext uri="{BB962C8B-B14F-4D97-AF65-F5344CB8AC3E}">
        <p14:creationId xmlns:p14="http://schemas.microsoft.com/office/powerpoint/2010/main" val="3322570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slide highlights the selection process for the ARIMA model, focusing on minimizing the Akaike Information Criterion (AIC) and Bayesian Information Criterion (BIC). The chosen ARIMA configuration (1,1,1) strikes a balance between complexity and fit, ensuring accurate electricity consumption forecasts. This model selection optimizes predictive capability, crucial for effective energy management strategies.</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21</a:t>
            </a:fld>
            <a:endParaRPr lang="en-US"/>
          </a:p>
        </p:txBody>
      </p:sp>
    </p:spTree>
    <p:extLst>
      <p:ext uri="{BB962C8B-B14F-4D97-AF65-F5344CB8AC3E}">
        <p14:creationId xmlns:p14="http://schemas.microsoft.com/office/powerpoint/2010/main" val="817934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This slide emphasizes the selection of the Seasonal Autoregressive Integrated Moving Average (SARIMA) model. The chosen SARIMA configuration demonstrates superior forecasting accuracy based on AIC and BIC metrics. This model's precision in capturing seasonal patterns ensures reliable electricity consumption predictions, essential for informed energy planning and management.</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22</a:t>
            </a:fld>
            <a:endParaRPr lang="en-US"/>
          </a:p>
        </p:txBody>
      </p:sp>
    </p:spTree>
    <p:extLst>
      <p:ext uri="{BB962C8B-B14F-4D97-AF65-F5344CB8AC3E}">
        <p14:creationId xmlns:p14="http://schemas.microsoft.com/office/powerpoint/2010/main" val="157727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CECEC"/>
                </a:solidFill>
                <a:effectLst/>
                <a:highlight>
                  <a:srgbClr val="212121"/>
                </a:highlight>
                <a:latin typeface="Söhne"/>
              </a:rPr>
              <a:t>Concluding our analysis, we highlight the upward trend in electricity consumption and the discernible weekly and seasonal patterns. With future predictions, we could look at the impacts of economic indicators, weather conditions, electricity consumption trends. Overall, the selected SARIMA model stands out for its forecasting accuracy, providing valuable insights for sustainable energy utilization.</a:t>
            </a:r>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23</a:t>
            </a:fld>
            <a:endParaRPr lang="en-US"/>
          </a:p>
        </p:txBody>
      </p:sp>
    </p:spTree>
    <p:extLst>
      <p:ext uri="{BB962C8B-B14F-4D97-AF65-F5344CB8AC3E}">
        <p14:creationId xmlns:p14="http://schemas.microsoft.com/office/powerpoint/2010/main" val="762160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no given time for the data. We are looking to see what a reasonable guess would be. It wouldn’t be a yearly measurement because the amount of electricity that is consumed now would trump the amount consumed 100 years ago. So, it is between a weekly and monthly basis. We will progress with decomposing the dataset using a weekly or monthly basis. Looking at the seasonality pattern should be able to represent real world situations. </a:t>
            </a:r>
          </a:p>
        </p:txBody>
      </p:sp>
      <p:sp>
        <p:nvSpPr>
          <p:cNvPr id="4" name="Slide Number Placeholder 3"/>
          <p:cNvSpPr>
            <a:spLocks noGrp="1"/>
          </p:cNvSpPr>
          <p:nvPr>
            <p:ph type="sldNum" sz="quarter" idx="5"/>
          </p:nvPr>
        </p:nvSpPr>
        <p:spPr/>
        <p:txBody>
          <a:bodyPr/>
          <a:lstStyle/>
          <a:p>
            <a:fld id="{9673387E-AF5A-7241-B8DC-31B5B267DEB5}" type="slidenum">
              <a:rPr lang="en-US" smtClean="0"/>
              <a:t>3</a:t>
            </a:fld>
            <a:endParaRPr lang="en-US"/>
          </a:p>
        </p:txBody>
      </p:sp>
    </p:spTree>
    <p:extLst>
      <p:ext uri="{BB962C8B-B14F-4D97-AF65-F5344CB8AC3E}">
        <p14:creationId xmlns:p14="http://schemas.microsoft.com/office/powerpoint/2010/main" val="260618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Trend- there is no overall change in average values in the time series</a:t>
            </a:r>
          </a:p>
          <a:p>
            <a:r>
              <a:rPr lang="en-US" dirty="0">
                <a:effectLst/>
                <a:latin typeface="Helvetica" pitchFamily="2" charset="0"/>
              </a:rPr>
              <a:t>Cycles - There is a downturn during the beginning of February which continues until the middle of March before returning to as seen at the start of the year. This could be due to the nicer weather that takes place during February and March that does not require A/C or a heater. Where as in January you might be using a heater to come the house warm while the AC might be turned as you head into April due to warmer temperatures.</a:t>
            </a:r>
          </a:p>
          <a:p>
            <a:r>
              <a:rPr lang="en-US" dirty="0">
                <a:effectLst/>
                <a:latin typeface="Helvetica" pitchFamily="2" charset="0"/>
              </a:rPr>
              <a:t>Seasonality - There is a constant seasonality which has a period of peaks with a downturn which is going by a quick increase to takes place within the weekly season</a:t>
            </a:r>
          </a:p>
          <a:p>
            <a:r>
              <a:rPr lang="en-US" dirty="0">
                <a:effectLst/>
                <a:latin typeface="Helvetica" pitchFamily="2" charset="0"/>
              </a:rPr>
              <a:t>Residual - The residual as a constant mean around 0 with white noise</a:t>
            </a:r>
          </a:p>
          <a:p>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4</a:t>
            </a:fld>
            <a:endParaRPr lang="en-US"/>
          </a:p>
        </p:txBody>
      </p:sp>
    </p:spTree>
    <p:extLst>
      <p:ext uri="{BB962C8B-B14F-4D97-AF65-F5344CB8AC3E}">
        <p14:creationId xmlns:p14="http://schemas.microsoft.com/office/powerpoint/2010/main" val="1039802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seasonal Values show a peak during the working week with drops on Saturdays and Sundays. This might suggest that it represents some workplace where the weekends have a much smaller number of people that are working and therefore the amount of electricity that is used is going to be much smaller. Where as during the week the electricity is higher. Which makes a lot of sense. </a:t>
            </a:r>
          </a:p>
          <a:p>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5</a:t>
            </a:fld>
            <a:endParaRPr lang="en-US"/>
          </a:p>
        </p:txBody>
      </p:sp>
    </p:spTree>
    <p:extLst>
      <p:ext uri="{BB962C8B-B14F-4D97-AF65-F5344CB8AC3E}">
        <p14:creationId xmlns:p14="http://schemas.microsoft.com/office/powerpoint/2010/main" val="362075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Monthly interval - This shows less of a consistent seasonal pattern and has spikes and dips. This would not reflect what would be expected when looking at monthly electricity consumption as it is assumed that there is a strong correlation with weather which changes more smoothly.</a:t>
            </a:r>
          </a:p>
          <a:p>
            <a:r>
              <a:rPr lang="en-US" dirty="0">
                <a:effectLst/>
                <a:latin typeface="Helvetica" pitchFamily="2" charset="0"/>
              </a:rPr>
              <a:t>Trend - There is no overall change in the average values in the time series.</a:t>
            </a:r>
          </a:p>
          <a:p>
            <a:r>
              <a:rPr lang="en-US" dirty="0">
                <a:effectLst/>
                <a:latin typeface="Helvetica" pitchFamily="2" charset="0"/>
              </a:rPr>
              <a:t>Cycle - There is a cycle that takes place where there is a drop from 2018 to 2021 before 2022 and 2023 returns to values similar to 2016. This does not make a while lot of sense because it is assumed that the amount of electricity that was used during 2020 and 2021 would be far higher due to the Covid-19 Pandemic which took place due to the number of people that had to stay inside.</a:t>
            </a:r>
          </a:p>
          <a:p>
            <a:r>
              <a:rPr lang="en-US" dirty="0">
                <a:effectLst/>
                <a:latin typeface="Helvetica" pitchFamily="2" charset="0"/>
              </a:rPr>
              <a:t>Seasonality - This seasonality does not follow as clear of a gradual change as it did with the weekly values</a:t>
            </a:r>
          </a:p>
          <a:p>
            <a:r>
              <a:rPr lang="en-US" dirty="0">
                <a:effectLst/>
                <a:latin typeface="Helvetica" pitchFamily="2" charset="0"/>
              </a:rPr>
              <a:t>Residual - The residual values also seem to be larger</a:t>
            </a:r>
          </a:p>
          <a:p>
            <a:endParaRPr lang="en-US" dirty="0"/>
          </a:p>
        </p:txBody>
      </p:sp>
      <p:sp>
        <p:nvSpPr>
          <p:cNvPr id="4" name="Slide Number Placeholder 3"/>
          <p:cNvSpPr>
            <a:spLocks noGrp="1"/>
          </p:cNvSpPr>
          <p:nvPr>
            <p:ph type="sldNum" sz="quarter" idx="5"/>
          </p:nvPr>
        </p:nvSpPr>
        <p:spPr/>
        <p:txBody>
          <a:bodyPr/>
          <a:lstStyle/>
          <a:p>
            <a:fld id="{9673387E-AF5A-7241-B8DC-31B5B267DEB5}" type="slidenum">
              <a:rPr lang="en-US" smtClean="0"/>
              <a:t>6</a:t>
            </a:fld>
            <a:endParaRPr lang="en-US"/>
          </a:p>
        </p:txBody>
      </p:sp>
    </p:spTree>
    <p:extLst>
      <p:ext uri="{BB962C8B-B14F-4D97-AF65-F5344CB8AC3E}">
        <p14:creationId xmlns:p14="http://schemas.microsoft.com/office/powerpoint/2010/main" val="290503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months as the seasonal value it shows that January is the peak with decreasing values to July until a sudden spike up in August before leveling out in October through December. </a:t>
            </a:r>
          </a:p>
          <a:p>
            <a:r>
              <a:rPr lang="en-US"/>
              <a:t>This does not follow as clear of a pattern as it does with the weekly seasonal values. </a:t>
            </a:r>
          </a:p>
        </p:txBody>
      </p:sp>
      <p:sp>
        <p:nvSpPr>
          <p:cNvPr id="4" name="Slide Number Placeholder 3"/>
          <p:cNvSpPr>
            <a:spLocks noGrp="1"/>
          </p:cNvSpPr>
          <p:nvPr>
            <p:ph type="sldNum" sz="quarter" idx="5"/>
          </p:nvPr>
        </p:nvSpPr>
        <p:spPr/>
        <p:txBody>
          <a:bodyPr/>
          <a:lstStyle/>
          <a:p>
            <a:fld id="{9673387E-AF5A-7241-B8DC-31B5B267DEB5}" type="slidenum">
              <a:rPr lang="en-US" smtClean="0"/>
              <a:t>7</a:t>
            </a:fld>
            <a:endParaRPr lang="en-US"/>
          </a:p>
        </p:txBody>
      </p:sp>
    </p:spTree>
    <p:extLst>
      <p:ext uri="{BB962C8B-B14F-4D97-AF65-F5344CB8AC3E}">
        <p14:creationId xmlns:p14="http://schemas.microsoft.com/office/powerpoint/2010/main" val="3182550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MAE will give you the average distance that the residuals are from the line of zero. The most accurate seasonal decomposition has residuals of 0, so the residual with the smallest mean absolute error is going to reflect a more accurate depiction of the movement of the data. Comparing the weekly and the monthly should also give better insight into which is better to use for the time interval. </a:t>
            </a:r>
          </a:p>
          <a:p>
            <a:endParaRPr lang="en-US" dirty="0"/>
          </a:p>
          <a:p>
            <a:r>
              <a:rPr lang="en-US" dirty="0"/>
              <a:t>Weekly electricity is going to be the correct interval that is used for the time series due to the behavior of the seasonality, understanding of real world events, and the lower MAE. </a:t>
            </a:r>
          </a:p>
        </p:txBody>
      </p:sp>
      <p:sp>
        <p:nvSpPr>
          <p:cNvPr id="4" name="Slide Number Placeholder 3"/>
          <p:cNvSpPr>
            <a:spLocks noGrp="1"/>
          </p:cNvSpPr>
          <p:nvPr>
            <p:ph type="sldNum" sz="quarter" idx="5"/>
          </p:nvPr>
        </p:nvSpPr>
        <p:spPr/>
        <p:txBody>
          <a:bodyPr/>
          <a:lstStyle/>
          <a:p>
            <a:fld id="{9673387E-AF5A-7241-B8DC-31B5B267DEB5}" type="slidenum">
              <a:rPr lang="en-US" smtClean="0"/>
              <a:t>8</a:t>
            </a:fld>
            <a:endParaRPr lang="en-US"/>
          </a:p>
        </p:txBody>
      </p:sp>
    </p:spTree>
    <p:extLst>
      <p:ext uri="{BB962C8B-B14F-4D97-AF65-F5344CB8AC3E}">
        <p14:creationId xmlns:p14="http://schemas.microsoft.com/office/powerpoint/2010/main" val="266197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table of Preliminary Analysis: From this table we were able to make a weekly charts for Mean, Median, Variance and Standard Deviation. </a:t>
            </a:r>
          </a:p>
        </p:txBody>
      </p:sp>
      <p:sp>
        <p:nvSpPr>
          <p:cNvPr id="4" name="Slide Number Placeholder 3"/>
          <p:cNvSpPr>
            <a:spLocks noGrp="1"/>
          </p:cNvSpPr>
          <p:nvPr>
            <p:ph type="sldNum" sz="quarter" idx="5"/>
          </p:nvPr>
        </p:nvSpPr>
        <p:spPr/>
        <p:txBody>
          <a:bodyPr/>
          <a:lstStyle/>
          <a:p>
            <a:fld id="{9673387E-AF5A-7241-B8DC-31B5B267DEB5}" type="slidenum">
              <a:rPr lang="en-US" smtClean="0"/>
              <a:t>9</a:t>
            </a:fld>
            <a:endParaRPr lang="en-US"/>
          </a:p>
        </p:txBody>
      </p:sp>
    </p:spTree>
    <p:extLst>
      <p:ext uri="{BB962C8B-B14F-4D97-AF65-F5344CB8AC3E}">
        <p14:creationId xmlns:p14="http://schemas.microsoft.com/office/powerpoint/2010/main" val="3048186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A500-37D8-DC2B-350A-FD4CAC9E61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7D593A-8507-8CA5-DE2D-073868DAF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A3D283-A3D9-3BA5-4442-8404307697D8}"/>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5" name="Footer Placeholder 4">
            <a:extLst>
              <a:ext uri="{FF2B5EF4-FFF2-40B4-BE49-F238E27FC236}">
                <a16:creationId xmlns:a16="http://schemas.microsoft.com/office/drawing/2014/main" id="{B30083DA-870A-EDD1-0372-997EE1EB8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7FA44-5A85-270B-FB10-6708ACE278BA}"/>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3244266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195B-0486-353C-240B-CBB8FDDCEB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6A1904-CBF6-5CE0-52F4-F046F13F69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E4EDC-5EDA-FE3B-F62A-039BD83F53A0}"/>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5" name="Footer Placeholder 4">
            <a:extLst>
              <a:ext uri="{FF2B5EF4-FFF2-40B4-BE49-F238E27FC236}">
                <a16:creationId xmlns:a16="http://schemas.microsoft.com/office/drawing/2014/main" id="{4243E80C-DBD6-2DAD-24C9-FA2C63CE3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0D373-67A4-141B-01F9-4AD323D551FD}"/>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2553437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E3A36-E1AB-3B68-5436-4B4372F303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A30B30-64F1-7C93-E361-19873D6A20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C40B9-9E83-90B0-126B-8251F27E8031}"/>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5" name="Footer Placeholder 4">
            <a:extLst>
              <a:ext uri="{FF2B5EF4-FFF2-40B4-BE49-F238E27FC236}">
                <a16:creationId xmlns:a16="http://schemas.microsoft.com/office/drawing/2014/main" id="{9EF233D8-102F-2699-54E1-2EC10E66F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1C8FD-66B3-9FF9-E71A-12234D2EAD9D}"/>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1510925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B7FE-FAF1-0DBE-CE30-285191682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4FBF27-253F-10C2-B38C-D89DD7E166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C4F63-1218-7218-19A1-6EB0CF32C245}"/>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5" name="Footer Placeholder 4">
            <a:extLst>
              <a:ext uri="{FF2B5EF4-FFF2-40B4-BE49-F238E27FC236}">
                <a16:creationId xmlns:a16="http://schemas.microsoft.com/office/drawing/2014/main" id="{6D5D4A9A-9466-900E-D539-3FAE142F5E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38966-F72F-CFFC-5344-7A140568ADB9}"/>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555437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3EC7-5B74-0FC8-5794-A2D6C9D824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6097F-8BF6-57C0-84E7-962FDE5617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DB3B9C-CBC7-C988-8BE8-10EEDE0E0C8F}"/>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5" name="Footer Placeholder 4">
            <a:extLst>
              <a:ext uri="{FF2B5EF4-FFF2-40B4-BE49-F238E27FC236}">
                <a16:creationId xmlns:a16="http://schemas.microsoft.com/office/drawing/2014/main" id="{3DA21E5D-E217-3A31-C2AA-324C42B78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DE562-9FD2-03C9-156B-18494C14F7C6}"/>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3313201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9283-FF0C-969C-F499-9FD0EBABFB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2C1A7-5CB2-01E5-5303-9ED3F27170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8CBF4D-1C02-D803-84F0-7B0260D626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6F6C06-E7B5-79D6-C692-BE7468C7A281}"/>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6" name="Footer Placeholder 5">
            <a:extLst>
              <a:ext uri="{FF2B5EF4-FFF2-40B4-BE49-F238E27FC236}">
                <a16:creationId xmlns:a16="http://schemas.microsoft.com/office/drawing/2014/main" id="{615AAEBC-72EC-A50E-413D-CD11BF29D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249BC-0E3C-9909-FC56-D1344D95B9C2}"/>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31052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B5B2-937A-98CC-A598-9A98FA4444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EBBE0-BCCB-BDD3-CC27-B93CB9E7F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F13DD6-3C3E-9C31-1CDF-85F0A45F0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086AC-FEA5-9A74-C4EB-FB999A1D16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FEE69-3031-3E51-2FCD-9F04CF012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60D094-3C7D-C8C7-C131-6567C5BEEC23}"/>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8" name="Footer Placeholder 7">
            <a:extLst>
              <a:ext uri="{FF2B5EF4-FFF2-40B4-BE49-F238E27FC236}">
                <a16:creationId xmlns:a16="http://schemas.microsoft.com/office/drawing/2014/main" id="{BD6CFC86-1E23-A66A-EC7B-6F86EE2BEB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9E495-48B2-63F0-5BEF-7D2C7180EE47}"/>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267260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011E-3536-BC34-5B58-411EC8F679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233A5C-F8EB-E98B-9DA4-A3827C25C348}"/>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4" name="Footer Placeholder 3">
            <a:extLst>
              <a:ext uri="{FF2B5EF4-FFF2-40B4-BE49-F238E27FC236}">
                <a16:creationId xmlns:a16="http://schemas.microsoft.com/office/drawing/2014/main" id="{BC1067C4-5CA1-8434-24DF-A38795DB9C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A05F38-8DE4-59BC-9BA8-6A4CC8330F03}"/>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220754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BB583-9FD6-E835-1F88-F7FE5D7E74E8}"/>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3" name="Footer Placeholder 2">
            <a:extLst>
              <a:ext uri="{FF2B5EF4-FFF2-40B4-BE49-F238E27FC236}">
                <a16:creationId xmlns:a16="http://schemas.microsoft.com/office/drawing/2014/main" id="{F586BD70-A502-7905-0245-6738A28112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80B7B5-EE65-1048-176C-A28B1E5F87E0}"/>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109307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5CD8-A031-FA97-D0E5-6FD8FD691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BC9B8F-9B22-6377-AEB0-5B30E3507F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147AE3-C1FD-C2DA-E842-E01818884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DFF56-4084-AEB8-D8CF-46587A9E1A78}"/>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6" name="Footer Placeholder 5">
            <a:extLst>
              <a:ext uri="{FF2B5EF4-FFF2-40B4-BE49-F238E27FC236}">
                <a16:creationId xmlns:a16="http://schemas.microsoft.com/office/drawing/2014/main" id="{9301C26B-0C52-BF90-11B4-AB1907C002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09B5A-1A43-37C4-A362-D6C664900EBE}"/>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1081198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B007-7BD0-C8AC-5E1A-F95974FBA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CF93F3-E2E2-EAAD-5B93-BA246132E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E2427B-FBCC-6C83-B7BF-CD94C5C81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19C5B-0FE6-A6D8-1E83-80EE7AB664BE}"/>
              </a:ext>
            </a:extLst>
          </p:cNvPr>
          <p:cNvSpPr>
            <a:spLocks noGrp="1"/>
          </p:cNvSpPr>
          <p:nvPr>
            <p:ph type="dt" sz="half" idx="10"/>
          </p:nvPr>
        </p:nvSpPr>
        <p:spPr/>
        <p:txBody>
          <a:bodyPr/>
          <a:lstStyle/>
          <a:p>
            <a:fld id="{ED1D8AF2-90DE-DF47-BF17-CBEB7C0242E5}" type="datetimeFigureOut">
              <a:rPr lang="en-US" smtClean="0"/>
              <a:t>4/22/24</a:t>
            </a:fld>
            <a:endParaRPr lang="en-US"/>
          </a:p>
        </p:txBody>
      </p:sp>
      <p:sp>
        <p:nvSpPr>
          <p:cNvPr id="6" name="Footer Placeholder 5">
            <a:extLst>
              <a:ext uri="{FF2B5EF4-FFF2-40B4-BE49-F238E27FC236}">
                <a16:creationId xmlns:a16="http://schemas.microsoft.com/office/drawing/2014/main" id="{2954DC62-15EE-2FA2-2CC6-B6444F108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A63EA-FF2F-0077-A56D-EA5567473DF1}"/>
              </a:ext>
            </a:extLst>
          </p:cNvPr>
          <p:cNvSpPr>
            <a:spLocks noGrp="1"/>
          </p:cNvSpPr>
          <p:nvPr>
            <p:ph type="sldNum" sz="quarter" idx="12"/>
          </p:nvPr>
        </p:nvSpPr>
        <p:spPr/>
        <p:txBody>
          <a:bodyPr/>
          <a:lstStyle/>
          <a:p>
            <a:fld id="{147073CF-5D3C-3247-ADB3-CD58E62515F0}" type="slidenum">
              <a:rPr lang="en-US" smtClean="0"/>
              <a:t>‹#›</a:t>
            </a:fld>
            <a:endParaRPr lang="en-US"/>
          </a:p>
        </p:txBody>
      </p:sp>
    </p:spTree>
    <p:extLst>
      <p:ext uri="{BB962C8B-B14F-4D97-AF65-F5344CB8AC3E}">
        <p14:creationId xmlns:p14="http://schemas.microsoft.com/office/powerpoint/2010/main" val="272060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91058-E1A6-7791-2341-2C40D1FE17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66A4F-7A17-A308-43E6-864CB2C7B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8D346-53A8-2023-7CF7-30AF3733EC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1D8AF2-90DE-DF47-BF17-CBEB7C0242E5}" type="datetimeFigureOut">
              <a:rPr lang="en-US" smtClean="0"/>
              <a:t>4/22/24</a:t>
            </a:fld>
            <a:endParaRPr lang="en-US"/>
          </a:p>
        </p:txBody>
      </p:sp>
      <p:sp>
        <p:nvSpPr>
          <p:cNvPr id="5" name="Footer Placeholder 4">
            <a:extLst>
              <a:ext uri="{FF2B5EF4-FFF2-40B4-BE49-F238E27FC236}">
                <a16:creationId xmlns:a16="http://schemas.microsoft.com/office/drawing/2014/main" id="{926D53C9-B2C9-F01D-8565-AC5B7BF646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0BFCA0-FB80-2DE0-038D-B5201A8E70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7073CF-5D3C-3247-ADB3-CD58E62515F0}" type="slidenum">
              <a:rPr lang="en-US" smtClean="0"/>
              <a:t>‹#›</a:t>
            </a:fld>
            <a:endParaRPr lang="en-US"/>
          </a:p>
        </p:txBody>
      </p:sp>
    </p:spTree>
    <p:extLst>
      <p:ext uri="{BB962C8B-B14F-4D97-AF65-F5344CB8AC3E}">
        <p14:creationId xmlns:p14="http://schemas.microsoft.com/office/powerpoint/2010/main" val="2257542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9.xml"/><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21.xml"/><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22.xml"/><Relationship Id="rId9" Type="http://schemas.microsoft.com/office/2007/relationships/diagramDrawing" Target="../diagrams/drawing5.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23.xml"/><Relationship Id="rId9" Type="http://schemas.microsoft.com/office/2007/relationships/diagramDrawing" Target="../diagrams/drawing6.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A843B0DB-B5CE-2AAC-DA63-5BA87A833E5B}"/>
              </a:ext>
            </a:extLst>
          </p:cNvPr>
          <p:cNvPicPr>
            <a:picLocks noChangeAspect="1"/>
          </p:cNvPicPr>
          <p:nvPr/>
        </p:nvPicPr>
        <p:blipFill rotWithShape="1">
          <a:blip r:embed="rId5">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381DA323-7BDB-C6AB-53E2-18290C6F38D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Electricity Consumption</a:t>
            </a:r>
          </a:p>
        </p:txBody>
      </p:sp>
      <p:sp>
        <p:nvSpPr>
          <p:cNvPr id="3" name="Subtitle 2">
            <a:extLst>
              <a:ext uri="{FF2B5EF4-FFF2-40B4-BE49-F238E27FC236}">
                <a16:creationId xmlns:a16="http://schemas.microsoft.com/office/drawing/2014/main" id="{C231AB70-0CC7-09A4-17F2-9856C2E73D90}"/>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By Jonah Zembower, Ben Nicholson, Stanislav Chernyshov</a:t>
            </a:r>
          </a:p>
        </p:txBody>
      </p:sp>
      <p:pic>
        <p:nvPicPr>
          <p:cNvPr id="32" name="Audio 31">
            <a:extLst>
              <a:ext uri="{FF2B5EF4-FFF2-40B4-BE49-F238E27FC236}">
                <a16:creationId xmlns:a16="http://schemas.microsoft.com/office/drawing/2014/main" id="{79C79631-3E3C-7F14-08F8-383449C827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5143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602"/>
    </mc:Choice>
    <mc:Fallback xmlns="">
      <p:transition spd="slow" advTm="26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2"/>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D91EFE-F595-79E0-C8FA-AC4CD97F800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Weekly Mean</a:t>
            </a:r>
          </a:p>
        </p:txBody>
      </p:sp>
      <p:pic>
        <p:nvPicPr>
          <p:cNvPr id="5" name="Content Placeholder 4" descr="A graph of blue squares&#10;&#10;Description automatically generated">
            <a:extLst>
              <a:ext uri="{FF2B5EF4-FFF2-40B4-BE49-F238E27FC236}">
                <a16:creationId xmlns:a16="http://schemas.microsoft.com/office/drawing/2014/main" id="{487BCE6A-510B-9ABA-10A0-ECF513B3FA04}"/>
              </a:ext>
            </a:extLst>
          </p:cNvPr>
          <p:cNvPicPr>
            <a:picLocks noGrp="1" noChangeAspect="1"/>
          </p:cNvPicPr>
          <p:nvPr>
            <p:ph idx="1"/>
          </p:nvPr>
        </p:nvPicPr>
        <p:blipFill>
          <a:blip r:embed="rId5"/>
          <a:stretch>
            <a:fillRect/>
          </a:stretch>
        </p:blipFill>
        <p:spPr>
          <a:xfrm>
            <a:off x="4502428" y="1261276"/>
            <a:ext cx="7225748" cy="4335447"/>
          </a:xfrm>
          <a:prstGeom prst="rect">
            <a:avLst/>
          </a:prstGeom>
        </p:spPr>
      </p:pic>
      <p:pic>
        <p:nvPicPr>
          <p:cNvPr id="24" name="Audio 23">
            <a:extLst>
              <a:ext uri="{FF2B5EF4-FFF2-40B4-BE49-F238E27FC236}">
                <a16:creationId xmlns:a16="http://schemas.microsoft.com/office/drawing/2014/main" id="{69CA887E-5B68-645B-589A-8217DF4BD3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5927406"/>
      </p:ext>
    </p:extLst>
  </p:cSld>
  <p:clrMapOvr>
    <a:masterClrMapping/>
  </p:clrMapOvr>
  <mc:AlternateContent xmlns:mc="http://schemas.openxmlformats.org/markup-compatibility/2006" xmlns:p14="http://schemas.microsoft.com/office/powerpoint/2010/main">
    <mc:Choice Requires="p14">
      <p:transition spd="slow" p14:dur="2000" advTm="13541"/>
    </mc:Choice>
    <mc:Fallback xmlns="">
      <p:transition spd="slow" advTm="13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01AED4-BAD2-1A5D-7911-1705E682633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Weekly Median</a:t>
            </a:r>
          </a:p>
        </p:txBody>
      </p:sp>
      <p:pic>
        <p:nvPicPr>
          <p:cNvPr id="7" name="Content Placeholder 6" descr="A graph of blue squares&#10;&#10;Description automatically generated">
            <a:extLst>
              <a:ext uri="{FF2B5EF4-FFF2-40B4-BE49-F238E27FC236}">
                <a16:creationId xmlns:a16="http://schemas.microsoft.com/office/drawing/2014/main" id="{6E7A8BD2-D2AC-F9C6-FE67-3C49BCCE6592}"/>
              </a:ext>
            </a:extLst>
          </p:cNvPr>
          <p:cNvPicPr>
            <a:picLocks noGrp="1" noChangeAspect="1"/>
          </p:cNvPicPr>
          <p:nvPr>
            <p:ph idx="1"/>
          </p:nvPr>
        </p:nvPicPr>
        <p:blipFill>
          <a:blip r:embed="rId5"/>
          <a:stretch>
            <a:fillRect/>
          </a:stretch>
        </p:blipFill>
        <p:spPr>
          <a:xfrm>
            <a:off x="3739645" y="1064450"/>
            <a:ext cx="7788252" cy="4948128"/>
          </a:xfrm>
        </p:spPr>
      </p:pic>
      <p:pic>
        <p:nvPicPr>
          <p:cNvPr id="35" name="Audio 34">
            <a:extLst>
              <a:ext uri="{FF2B5EF4-FFF2-40B4-BE49-F238E27FC236}">
                <a16:creationId xmlns:a16="http://schemas.microsoft.com/office/drawing/2014/main" id="{2476725B-4683-33B5-BDB5-57ACD6EEA3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2812722"/>
      </p:ext>
    </p:extLst>
  </p:cSld>
  <p:clrMapOvr>
    <a:masterClrMapping/>
  </p:clrMapOvr>
  <mc:AlternateContent xmlns:mc="http://schemas.openxmlformats.org/markup-compatibility/2006">
    <mc:Choice xmlns:p14="http://schemas.microsoft.com/office/powerpoint/2010/main" Requires="p14">
      <p:transition spd="slow" p14:dur="2000" advTm="21230"/>
    </mc:Choice>
    <mc:Fallback>
      <p:transition spd="slow" advTm="21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85E73B-9EBA-E5E9-FEA4-32D2335693D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Weekly Variance</a:t>
            </a:r>
          </a:p>
        </p:txBody>
      </p:sp>
      <p:pic>
        <p:nvPicPr>
          <p:cNvPr id="5" name="Content Placeholder 4" descr="A graph of blue bars&#10;&#10;Description automatically generated">
            <a:extLst>
              <a:ext uri="{FF2B5EF4-FFF2-40B4-BE49-F238E27FC236}">
                <a16:creationId xmlns:a16="http://schemas.microsoft.com/office/drawing/2014/main" id="{BC12AFC6-0737-8A37-7B65-9EAEE6FDC350}"/>
              </a:ext>
            </a:extLst>
          </p:cNvPr>
          <p:cNvPicPr>
            <a:picLocks noGrp="1" noChangeAspect="1"/>
          </p:cNvPicPr>
          <p:nvPr>
            <p:ph idx="1"/>
          </p:nvPr>
        </p:nvPicPr>
        <p:blipFill>
          <a:blip r:embed="rId5"/>
          <a:stretch>
            <a:fillRect/>
          </a:stretch>
        </p:blipFill>
        <p:spPr>
          <a:xfrm>
            <a:off x="4502428" y="1279340"/>
            <a:ext cx="7225748" cy="4299320"/>
          </a:xfrm>
          <a:prstGeom prst="rect">
            <a:avLst/>
          </a:prstGeom>
        </p:spPr>
      </p:pic>
      <p:pic>
        <p:nvPicPr>
          <p:cNvPr id="13" name="Audio 12">
            <a:extLst>
              <a:ext uri="{FF2B5EF4-FFF2-40B4-BE49-F238E27FC236}">
                <a16:creationId xmlns:a16="http://schemas.microsoft.com/office/drawing/2014/main" id="{CFD37C27-4B7D-F16C-6964-EAC8D3BF61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1399843"/>
      </p:ext>
    </p:extLst>
  </p:cSld>
  <p:clrMapOvr>
    <a:masterClrMapping/>
  </p:clrMapOvr>
  <mc:AlternateContent xmlns:mc="http://schemas.openxmlformats.org/markup-compatibility/2006" xmlns:p14="http://schemas.microsoft.com/office/powerpoint/2010/main">
    <mc:Choice Requires="p14">
      <p:transition spd="slow" p14:dur="2000" advTm="28093"/>
    </mc:Choice>
    <mc:Fallback xmlns="">
      <p:transition spd="slow" advTm="2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8798716-8931-474E-092F-46EA68BD86E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Weekly Standard Deviation</a:t>
            </a:r>
          </a:p>
        </p:txBody>
      </p:sp>
      <p:pic>
        <p:nvPicPr>
          <p:cNvPr id="5" name="Content Placeholder 4" descr="A graph of blue bars&#10;&#10;Description automatically generated">
            <a:extLst>
              <a:ext uri="{FF2B5EF4-FFF2-40B4-BE49-F238E27FC236}">
                <a16:creationId xmlns:a16="http://schemas.microsoft.com/office/drawing/2014/main" id="{D7F96484-1839-606E-B85B-970000BB5F1E}"/>
              </a:ext>
            </a:extLst>
          </p:cNvPr>
          <p:cNvPicPr>
            <a:picLocks noGrp="1" noChangeAspect="1"/>
          </p:cNvPicPr>
          <p:nvPr>
            <p:ph idx="1"/>
          </p:nvPr>
        </p:nvPicPr>
        <p:blipFill>
          <a:blip r:embed="rId5"/>
          <a:stretch>
            <a:fillRect/>
          </a:stretch>
        </p:blipFill>
        <p:spPr>
          <a:xfrm>
            <a:off x="4502428" y="1342566"/>
            <a:ext cx="7225748" cy="4172867"/>
          </a:xfrm>
          <a:prstGeom prst="rect">
            <a:avLst/>
          </a:prstGeom>
        </p:spPr>
      </p:pic>
      <p:pic>
        <p:nvPicPr>
          <p:cNvPr id="19" name="Audio 18">
            <a:extLst>
              <a:ext uri="{FF2B5EF4-FFF2-40B4-BE49-F238E27FC236}">
                <a16:creationId xmlns:a16="http://schemas.microsoft.com/office/drawing/2014/main" id="{CC64E412-0693-E6D1-7746-CF0E96C719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1923888"/>
      </p:ext>
    </p:extLst>
  </p:cSld>
  <p:clrMapOvr>
    <a:masterClrMapping/>
  </p:clrMapOvr>
  <mc:AlternateContent xmlns:mc="http://schemas.openxmlformats.org/markup-compatibility/2006" xmlns:p14="http://schemas.microsoft.com/office/powerpoint/2010/main">
    <mc:Choice Requires="p14">
      <p:transition spd="slow" p14:dur="2000" advTm="15567"/>
    </mc:Choice>
    <mc:Fallback xmlns="">
      <p:transition spd="slow" advTm="1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E056D-35FF-5466-96A1-9BDEE43001B5}"/>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5000" kern="1200" dirty="0">
                <a:solidFill>
                  <a:schemeClr val="tx1"/>
                </a:solidFill>
                <a:latin typeface="+mj-lt"/>
                <a:ea typeface="+mj-ea"/>
                <a:cs typeface="+mj-cs"/>
              </a:rPr>
              <a:t>Autocorrelation with Seasonality</a:t>
            </a:r>
          </a:p>
        </p:txBody>
      </p:sp>
      <p:pic>
        <p:nvPicPr>
          <p:cNvPr id="5" name="Content Placeholder 4" descr="A graph of a graph with blue dots&#10;&#10;Description automatically generated">
            <a:extLst>
              <a:ext uri="{FF2B5EF4-FFF2-40B4-BE49-F238E27FC236}">
                <a16:creationId xmlns:a16="http://schemas.microsoft.com/office/drawing/2014/main" id="{D59DF2AA-45FE-8CBF-3C1D-FF49FE2FE62F}"/>
              </a:ext>
            </a:extLst>
          </p:cNvPr>
          <p:cNvPicPr>
            <a:picLocks noGrp="1" noChangeAspect="1"/>
          </p:cNvPicPr>
          <p:nvPr>
            <p:ph idx="1"/>
          </p:nvPr>
        </p:nvPicPr>
        <p:blipFill>
          <a:blip r:embed="rId5"/>
          <a:stretch>
            <a:fillRect/>
          </a:stretch>
        </p:blipFill>
        <p:spPr>
          <a:xfrm>
            <a:off x="630936" y="1300003"/>
            <a:ext cx="5458968" cy="4257994"/>
          </a:xfrm>
          <a:prstGeom prst="rect">
            <a:avLst/>
          </a:prstGeom>
        </p:spPr>
      </p:pic>
      <p:sp>
        <p:nvSpPr>
          <p:cNvPr id="4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B2299C-7BA5-1C3A-1A7C-7DE79E3CA3C1}"/>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q = [1,2,7,13]</a:t>
            </a:r>
          </a:p>
          <a:p>
            <a:pPr indent="-228600">
              <a:lnSpc>
                <a:spcPct val="90000"/>
              </a:lnSpc>
              <a:spcAft>
                <a:spcPts val="600"/>
              </a:spcAft>
              <a:buFont typeface="Arial" panose="020B0604020202020204" pitchFamily="34" charset="0"/>
              <a:buChar char="•"/>
            </a:pPr>
            <a:endParaRPr lang="en-US" sz="2200"/>
          </a:p>
        </p:txBody>
      </p:sp>
      <p:pic>
        <p:nvPicPr>
          <p:cNvPr id="25" name="Audio 24">
            <a:extLst>
              <a:ext uri="{FF2B5EF4-FFF2-40B4-BE49-F238E27FC236}">
                <a16:creationId xmlns:a16="http://schemas.microsoft.com/office/drawing/2014/main" id="{DAAEACC0-7E23-CD51-62BE-CF574B2E4B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2701360"/>
      </p:ext>
    </p:extLst>
  </p:cSld>
  <p:clrMapOvr>
    <a:masterClrMapping/>
  </p:clrMapOvr>
  <mc:AlternateContent xmlns:mc="http://schemas.openxmlformats.org/markup-compatibility/2006" xmlns:p14="http://schemas.microsoft.com/office/powerpoint/2010/main">
    <mc:Choice Requires="p14">
      <p:transition spd="slow" p14:dur="2000" advTm="22904"/>
    </mc:Choice>
    <mc:Fallback xmlns="">
      <p:transition spd="slow" advTm="2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89786-A5EA-08A5-813A-604A06A693FC}"/>
              </a:ext>
            </a:extLst>
          </p:cNvPr>
          <p:cNvSpPr>
            <a:spLocks noGrp="1"/>
          </p:cNvSpPr>
          <p:nvPr>
            <p:ph type="title"/>
          </p:nvPr>
        </p:nvSpPr>
        <p:spPr>
          <a:xfrm>
            <a:off x="6739128" y="638089"/>
            <a:ext cx="4818888" cy="1476801"/>
          </a:xfrm>
        </p:spPr>
        <p:txBody>
          <a:bodyPr anchor="b">
            <a:normAutofit/>
          </a:bodyPr>
          <a:lstStyle/>
          <a:p>
            <a:r>
              <a:rPr lang="en-US" sz="3800"/>
              <a:t>Partial Autocorrleation with Seasonality</a:t>
            </a:r>
          </a:p>
        </p:txBody>
      </p:sp>
      <p:pic>
        <p:nvPicPr>
          <p:cNvPr id="5" name="Picture 4" descr="A graph of a graph showing the power of electricity consumption&#10;&#10;Description automatically generated">
            <a:extLst>
              <a:ext uri="{FF2B5EF4-FFF2-40B4-BE49-F238E27FC236}">
                <a16:creationId xmlns:a16="http://schemas.microsoft.com/office/drawing/2014/main" id="{AC08F1DC-AEF5-977C-21CE-0A55BEC1A0DA}"/>
              </a:ext>
            </a:extLst>
          </p:cNvPr>
          <p:cNvPicPr>
            <a:picLocks noChangeAspect="1"/>
          </p:cNvPicPr>
          <p:nvPr/>
        </p:nvPicPr>
        <p:blipFill>
          <a:blip r:embed="rId5"/>
          <a:stretch>
            <a:fillRect/>
          </a:stretch>
        </p:blipFill>
        <p:spPr>
          <a:xfrm>
            <a:off x="630936" y="1340945"/>
            <a:ext cx="5458968" cy="4176110"/>
          </a:xfrm>
          <a:prstGeom prst="rect">
            <a:avLst/>
          </a:prstGeom>
        </p:spPr>
      </p:pic>
      <p:sp>
        <p:nvSpPr>
          <p:cNvPr id="1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7500C3-518E-EFA0-16AF-834E9ACFE450}"/>
              </a:ext>
            </a:extLst>
          </p:cNvPr>
          <p:cNvSpPr>
            <a:spLocks noGrp="1"/>
          </p:cNvSpPr>
          <p:nvPr>
            <p:ph idx="1"/>
          </p:nvPr>
        </p:nvSpPr>
        <p:spPr>
          <a:xfrm>
            <a:off x="6739128" y="2664886"/>
            <a:ext cx="4818888" cy="3550789"/>
          </a:xfrm>
        </p:spPr>
        <p:txBody>
          <a:bodyPr anchor="t">
            <a:normAutofit/>
          </a:bodyPr>
          <a:lstStyle/>
          <a:p>
            <a:r>
              <a:rPr lang="en-US" sz="2200"/>
              <a:t>p = [1,9,11]</a:t>
            </a:r>
          </a:p>
        </p:txBody>
      </p:sp>
      <p:pic>
        <p:nvPicPr>
          <p:cNvPr id="7" name="Audio 6">
            <a:extLst>
              <a:ext uri="{FF2B5EF4-FFF2-40B4-BE49-F238E27FC236}">
                <a16:creationId xmlns:a16="http://schemas.microsoft.com/office/drawing/2014/main" id="{260B8D1E-DC55-F42C-4265-55383BF6D7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502516"/>
      </p:ext>
    </p:extLst>
  </p:cSld>
  <p:clrMapOvr>
    <a:masterClrMapping/>
  </p:clrMapOvr>
  <mc:AlternateContent xmlns:mc="http://schemas.openxmlformats.org/markup-compatibility/2006" xmlns:p14="http://schemas.microsoft.com/office/powerpoint/2010/main">
    <mc:Choice Requires="p14">
      <p:transition spd="slow" p14:dur="2000" advTm="18761"/>
    </mc:Choice>
    <mc:Fallback xmlns="">
      <p:transition spd="slow" advTm="18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358D-53F2-8430-2637-D9BA3570103B}"/>
              </a:ext>
            </a:extLst>
          </p:cNvPr>
          <p:cNvSpPr>
            <a:spLocks noGrp="1"/>
          </p:cNvSpPr>
          <p:nvPr>
            <p:ph type="title"/>
          </p:nvPr>
        </p:nvSpPr>
        <p:spPr/>
        <p:txBody>
          <a:bodyPr/>
          <a:lstStyle/>
          <a:p>
            <a:r>
              <a:rPr lang="en-US" dirty="0"/>
              <a:t>Differencing with Seasonality (ADF Test)</a:t>
            </a:r>
          </a:p>
        </p:txBody>
      </p:sp>
      <p:sp>
        <p:nvSpPr>
          <p:cNvPr id="3" name="Content Placeholder 2">
            <a:extLst>
              <a:ext uri="{FF2B5EF4-FFF2-40B4-BE49-F238E27FC236}">
                <a16:creationId xmlns:a16="http://schemas.microsoft.com/office/drawing/2014/main" id="{3B82B016-1DAC-9C95-2147-BCF655772F41}"/>
              </a:ext>
            </a:extLst>
          </p:cNvPr>
          <p:cNvSpPr>
            <a:spLocks noGrp="1"/>
          </p:cNvSpPr>
          <p:nvPr>
            <p:ph idx="1"/>
          </p:nvPr>
        </p:nvSpPr>
        <p:spPr/>
        <p:txBody>
          <a:bodyPr/>
          <a:lstStyle/>
          <a:p>
            <a:r>
              <a:rPr lang="en-US" dirty="0">
                <a:solidFill>
                  <a:srgbClr val="000000"/>
                </a:solidFill>
                <a:effectLst/>
                <a:latin typeface="Helvetica" pitchFamily="2" charset="0"/>
              </a:rPr>
              <a:t>ADF Statistic: -4.978224856580164</a:t>
            </a:r>
          </a:p>
          <a:p>
            <a:r>
              <a:rPr lang="en-US" dirty="0">
                <a:solidFill>
                  <a:srgbClr val="000000"/>
                </a:solidFill>
                <a:effectLst/>
                <a:latin typeface="Helvetica" pitchFamily="2" charset="0"/>
              </a:rPr>
              <a:t>P-Value: 2.450404893865566e-05</a:t>
            </a:r>
          </a:p>
          <a:p>
            <a:r>
              <a:rPr lang="en-US" dirty="0">
                <a:solidFill>
                  <a:srgbClr val="000000"/>
                </a:solidFill>
                <a:effectLst/>
                <a:latin typeface="Helvetica" pitchFamily="2" charset="0"/>
              </a:rPr>
              <a:t>Critical Value:</a:t>
            </a:r>
          </a:p>
          <a:p>
            <a:pPr lvl="1"/>
            <a:r>
              <a:rPr lang="en-US" dirty="0">
                <a:solidFill>
                  <a:srgbClr val="000000"/>
                </a:solidFill>
                <a:effectLst/>
                <a:latin typeface="Helvetica" pitchFamily="2" charset="0"/>
              </a:rPr>
              <a:t>1%: -3.50</a:t>
            </a:r>
          </a:p>
          <a:p>
            <a:pPr lvl="1"/>
            <a:r>
              <a:rPr lang="en-US" dirty="0">
                <a:solidFill>
                  <a:srgbClr val="000000"/>
                </a:solidFill>
                <a:effectLst/>
                <a:latin typeface="Helvetica" pitchFamily="2" charset="0"/>
              </a:rPr>
              <a:t>5%: -2.89</a:t>
            </a:r>
          </a:p>
          <a:p>
            <a:pPr lvl="1"/>
            <a:r>
              <a:rPr lang="en-US" dirty="0">
                <a:solidFill>
                  <a:srgbClr val="000000"/>
                </a:solidFill>
                <a:effectLst/>
                <a:latin typeface="Helvetica" pitchFamily="2" charset="0"/>
              </a:rPr>
              <a:t>10%: -2.58</a:t>
            </a:r>
          </a:p>
          <a:p>
            <a:endParaRPr lang="en-US" dirty="0"/>
          </a:p>
        </p:txBody>
      </p:sp>
      <p:pic>
        <p:nvPicPr>
          <p:cNvPr id="10" name="Audio 9">
            <a:extLst>
              <a:ext uri="{FF2B5EF4-FFF2-40B4-BE49-F238E27FC236}">
                <a16:creationId xmlns:a16="http://schemas.microsoft.com/office/drawing/2014/main" id="{7CAA6E22-C62D-7C6E-FBD7-8E3885210B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3822659"/>
      </p:ext>
    </p:extLst>
  </p:cSld>
  <p:clrMapOvr>
    <a:masterClrMapping/>
  </p:clrMapOvr>
  <mc:AlternateContent xmlns:mc="http://schemas.openxmlformats.org/markup-compatibility/2006" xmlns:p14="http://schemas.microsoft.com/office/powerpoint/2010/main">
    <mc:Choice Requires="p14">
      <p:transition spd="slow" p14:dur="2000" advTm="21904"/>
    </mc:Choice>
    <mc:Fallback xmlns="">
      <p:transition spd="slow" advTm="2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6F925-F5B1-9086-C08C-C8B0E0FCE76D}"/>
              </a:ext>
            </a:extLst>
          </p:cNvPr>
          <p:cNvSpPr>
            <a:spLocks noGrp="1"/>
          </p:cNvSpPr>
          <p:nvPr>
            <p:ph type="title"/>
          </p:nvPr>
        </p:nvSpPr>
        <p:spPr>
          <a:xfrm>
            <a:off x="8325852" y="1118937"/>
            <a:ext cx="3404937" cy="2683187"/>
          </a:xfrm>
        </p:spPr>
        <p:txBody>
          <a:bodyPr vert="horz" lIns="91440" tIns="45720" rIns="91440" bIns="45720" rtlCol="0" anchor="b">
            <a:normAutofit/>
          </a:bodyPr>
          <a:lstStyle/>
          <a:p>
            <a:r>
              <a:rPr lang="en-US" sz="4000" kern="1200" dirty="0">
                <a:solidFill>
                  <a:schemeClr val="tx2"/>
                </a:solidFill>
                <a:latin typeface="+mj-lt"/>
                <a:ea typeface="+mj-ea"/>
                <a:cs typeface="+mj-cs"/>
              </a:rPr>
              <a:t>Seasonally Adjusted Autocorrelation</a:t>
            </a:r>
          </a:p>
        </p:txBody>
      </p:sp>
      <p:sp>
        <p:nvSpPr>
          <p:cNvPr id="4" name="TextBox 3">
            <a:extLst>
              <a:ext uri="{FF2B5EF4-FFF2-40B4-BE49-F238E27FC236}">
                <a16:creationId xmlns:a16="http://schemas.microsoft.com/office/drawing/2014/main" id="{557154B9-7AF8-C157-2242-D136FA493931}"/>
              </a:ext>
            </a:extLst>
          </p:cNvPr>
          <p:cNvSpPr txBox="1"/>
          <p:nvPr/>
        </p:nvSpPr>
        <p:spPr>
          <a:xfrm>
            <a:off x="8325852" y="4025019"/>
            <a:ext cx="3404937" cy="1714044"/>
          </a:xfrm>
          <a:prstGeom prst="rect">
            <a:avLst/>
          </a:prstGeom>
        </p:spPr>
        <p:txBody>
          <a:bodyPr vert="horz" lIns="91440" tIns="45720" rIns="91440" bIns="45720" rtlCol="0" anchor="t">
            <a:normAutofit/>
          </a:bodyPr>
          <a:lstStyle/>
          <a:p>
            <a:pPr>
              <a:lnSpc>
                <a:spcPct val="90000"/>
              </a:lnSpc>
              <a:spcBef>
                <a:spcPts val="1000"/>
              </a:spcBef>
            </a:pPr>
            <a:r>
              <a:rPr lang="en-US" sz="2000" kern="1200">
                <a:solidFill>
                  <a:schemeClr val="tx2"/>
                </a:solidFill>
                <a:latin typeface="+mn-lt"/>
                <a:ea typeface="+mn-ea"/>
                <a:cs typeface="+mn-cs"/>
              </a:rPr>
              <a:t>Q = [1,2,3,12,13]</a:t>
            </a:r>
          </a:p>
        </p:txBody>
      </p:sp>
      <p:grpSp>
        <p:nvGrpSpPr>
          <p:cNvPr id="19" name="Group 18">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20" name="Freeform: Shape 19">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A graph with blue dots and numbers&#10;&#10;Description automatically generated">
            <a:extLst>
              <a:ext uri="{FF2B5EF4-FFF2-40B4-BE49-F238E27FC236}">
                <a16:creationId xmlns:a16="http://schemas.microsoft.com/office/drawing/2014/main" id="{B888F124-1DDF-6658-19DA-88FFB5FE1DCE}"/>
              </a:ext>
            </a:extLst>
          </p:cNvPr>
          <p:cNvPicPr>
            <a:picLocks noGrp="1" noChangeAspect="1"/>
          </p:cNvPicPr>
          <p:nvPr>
            <p:ph idx="1"/>
          </p:nvPr>
        </p:nvPicPr>
        <p:blipFill>
          <a:blip r:embed="rId5"/>
          <a:stretch>
            <a:fillRect/>
          </a:stretch>
        </p:blipFill>
        <p:spPr>
          <a:xfrm>
            <a:off x="843856" y="1118937"/>
            <a:ext cx="6059181" cy="4620126"/>
          </a:xfrm>
          <a:prstGeom prst="rect">
            <a:avLst/>
          </a:prstGeom>
        </p:spPr>
      </p:pic>
      <p:grpSp>
        <p:nvGrpSpPr>
          <p:cNvPr id="25" name="Group 24">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26" name="Freeform: Shape 25">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Audio 7">
            <a:extLst>
              <a:ext uri="{FF2B5EF4-FFF2-40B4-BE49-F238E27FC236}">
                <a16:creationId xmlns:a16="http://schemas.microsoft.com/office/drawing/2014/main" id="{40C8FF81-3EA8-5D5F-E29E-B67A42BB09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7044947"/>
      </p:ext>
    </p:extLst>
  </p:cSld>
  <p:clrMapOvr>
    <a:masterClrMapping/>
  </p:clrMapOvr>
  <mc:AlternateContent xmlns:mc="http://schemas.openxmlformats.org/markup-compatibility/2006" xmlns:p14="http://schemas.microsoft.com/office/powerpoint/2010/main">
    <mc:Choice Requires="p14">
      <p:transition spd="slow" p14:dur="2000" advTm="28574"/>
    </mc:Choice>
    <mc:Fallback xmlns="">
      <p:transition spd="slow" advTm="28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169DDF-3587-AF19-FE7F-DD0096C2513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100" kern="1200">
                <a:solidFill>
                  <a:schemeClr val="tx1"/>
                </a:solidFill>
                <a:latin typeface="+mj-lt"/>
                <a:ea typeface="+mj-ea"/>
                <a:cs typeface="+mj-cs"/>
              </a:rPr>
              <a:t>Seasonally Adjusted Partial Autocorrelation</a:t>
            </a:r>
          </a:p>
        </p:txBody>
      </p:sp>
      <p:sp>
        <p:nvSpPr>
          <p:cNvPr id="6" name="TextBox 5">
            <a:extLst>
              <a:ext uri="{FF2B5EF4-FFF2-40B4-BE49-F238E27FC236}">
                <a16:creationId xmlns:a16="http://schemas.microsoft.com/office/drawing/2014/main" id="{532F0F57-A1AA-2A58-1A63-C039004DC790}"/>
              </a:ext>
            </a:extLst>
          </p:cNvPr>
          <p:cNvSpPr txBox="1"/>
          <p:nvPr/>
        </p:nvSpPr>
        <p:spPr>
          <a:xfrm>
            <a:off x="996287" y="4121253"/>
            <a:ext cx="3125337" cy="1136843"/>
          </a:xfrm>
          <a:prstGeom prst="rect">
            <a:avLst/>
          </a:prstGeom>
        </p:spPr>
        <p:txBody>
          <a:bodyPr vert="horz" lIns="91440" tIns="45720" rIns="91440" bIns="45720" rtlCol="0">
            <a:normAutofit/>
          </a:bodyPr>
          <a:lstStyle/>
          <a:p>
            <a:pPr algn="ctr">
              <a:lnSpc>
                <a:spcPct val="90000"/>
              </a:lnSpc>
              <a:spcBef>
                <a:spcPts val="1000"/>
              </a:spcBef>
            </a:pPr>
            <a:r>
              <a:rPr lang="en-US" kern="1200">
                <a:solidFill>
                  <a:schemeClr val="tx1"/>
                </a:solidFill>
                <a:latin typeface="+mn-lt"/>
                <a:ea typeface="+mn-ea"/>
                <a:cs typeface="+mn-cs"/>
              </a:rPr>
              <a:t>P= [1,2,10,12,14]</a:t>
            </a:r>
          </a:p>
        </p:txBody>
      </p:sp>
      <p:pic>
        <p:nvPicPr>
          <p:cNvPr id="5" name="Content Placeholder 4" descr="A graph showing a diagram&#10;&#10;Description automatically generated with medium confidence">
            <a:extLst>
              <a:ext uri="{FF2B5EF4-FFF2-40B4-BE49-F238E27FC236}">
                <a16:creationId xmlns:a16="http://schemas.microsoft.com/office/drawing/2014/main" id="{A8C500C2-6145-400A-23EA-FF7242B87F86}"/>
              </a:ext>
            </a:extLst>
          </p:cNvPr>
          <p:cNvPicPr>
            <a:picLocks noGrp="1" noChangeAspect="1"/>
          </p:cNvPicPr>
          <p:nvPr>
            <p:ph idx="1"/>
          </p:nvPr>
        </p:nvPicPr>
        <p:blipFill>
          <a:blip r:embed="rId5"/>
          <a:stretch>
            <a:fillRect/>
          </a:stretch>
        </p:blipFill>
        <p:spPr>
          <a:xfrm>
            <a:off x="5895751" y="1444529"/>
            <a:ext cx="5708649" cy="3938966"/>
          </a:xfrm>
          <a:prstGeom prst="rect">
            <a:avLst/>
          </a:prstGeom>
        </p:spPr>
      </p:pic>
      <p:pic>
        <p:nvPicPr>
          <p:cNvPr id="18" name="Audio 17">
            <a:extLst>
              <a:ext uri="{FF2B5EF4-FFF2-40B4-BE49-F238E27FC236}">
                <a16:creationId xmlns:a16="http://schemas.microsoft.com/office/drawing/2014/main" id="{09F2BC72-6AED-A718-2CED-79452B2FE7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6031981"/>
      </p:ext>
    </p:extLst>
  </p:cSld>
  <p:clrMapOvr>
    <a:masterClrMapping/>
  </p:clrMapOvr>
  <mc:AlternateContent xmlns:mc="http://schemas.openxmlformats.org/markup-compatibility/2006" xmlns:p14="http://schemas.microsoft.com/office/powerpoint/2010/main">
    <mc:Choice Requires="p14">
      <p:transition spd="slow" p14:dur="2000" advTm="24591"/>
    </mc:Choice>
    <mc:Fallback xmlns="">
      <p:transition spd="slow" advTm="2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135-9D51-41C4-953A-97CFFB57A7A3}"/>
              </a:ext>
            </a:extLst>
          </p:cNvPr>
          <p:cNvSpPr>
            <a:spLocks noGrp="1"/>
          </p:cNvSpPr>
          <p:nvPr>
            <p:ph type="title"/>
          </p:nvPr>
        </p:nvSpPr>
        <p:spPr/>
        <p:txBody>
          <a:bodyPr/>
          <a:lstStyle/>
          <a:p>
            <a:r>
              <a:rPr lang="en-US" dirty="0"/>
              <a:t>Differencing without Seasonality (ADF Test)</a:t>
            </a:r>
          </a:p>
        </p:txBody>
      </p:sp>
      <p:graphicFrame>
        <p:nvGraphicFramePr>
          <p:cNvPr id="14" name="Content Placeholder 2">
            <a:extLst>
              <a:ext uri="{FF2B5EF4-FFF2-40B4-BE49-F238E27FC236}">
                <a16:creationId xmlns:a16="http://schemas.microsoft.com/office/drawing/2014/main" id="{85A9BE6D-07D3-BEEF-B909-ACBA9F5D01AF}"/>
              </a:ext>
            </a:extLst>
          </p:cNvPr>
          <p:cNvGraphicFramePr>
            <a:graphicFrameLocks noGrp="1"/>
          </p:cNvGraphicFramePr>
          <p:nvPr>
            <p:ph idx="1"/>
            <p:extLst>
              <p:ext uri="{D42A27DB-BD31-4B8C-83A1-F6EECF244321}">
                <p14:modId xmlns:p14="http://schemas.microsoft.com/office/powerpoint/2010/main" val="9632861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8B0224CA-FFE2-0A72-91ED-9011962EB30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95019221"/>
      </p:ext>
    </p:extLst>
  </p:cSld>
  <p:clrMapOvr>
    <a:masterClrMapping/>
  </p:clrMapOvr>
  <mc:AlternateContent xmlns:mc="http://schemas.openxmlformats.org/markup-compatibility/2006" xmlns:p14="http://schemas.microsoft.com/office/powerpoint/2010/main">
    <mc:Choice Requires="p14">
      <p:transition spd="slow" p14:dur="2000" advTm="21086"/>
    </mc:Choice>
    <mc:Fallback xmlns="">
      <p:transition spd="slow" advTm="21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33DDD-1919-5EF8-6A4C-468B85CC872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Viewing the Data</a:t>
            </a:r>
          </a:p>
        </p:txBody>
      </p:sp>
      <p:sp>
        <p:nvSpPr>
          <p:cNvPr id="3" name="Content Placeholder 2">
            <a:extLst>
              <a:ext uri="{FF2B5EF4-FFF2-40B4-BE49-F238E27FC236}">
                <a16:creationId xmlns:a16="http://schemas.microsoft.com/office/drawing/2014/main" id="{3FD6378B-A0DF-98BE-D687-04B4D5545312}"/>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We see that there is a downward trend over the specific instances and then an increase again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74A09C-E61C-B2E9-FCA7-53B112D74D7E}"/>
              </a:ext>
            </a:extLst>
          </p:cNvPr>
          <p:cNvPicPr>
            <a:picLocks noChangeAspect="1"/>
          </p:cNvPicPr>
          <p:nvPr/>
        </p:nvPicPr>
        <p:blipFill>
          <a:blip r:embed="rId5"/>
          <a:stretch>
            <a:fillRect/>
          </a:stretch>
        </p:blipFill>
        <p:spPr>
          <a:xfrm>
            <a:off x="4654296" y="1079552"/>
            <a:ext cx="7214616" cy="4671464"/>
          </a:xfrm>
          <a:prstGeom prst="rect">
            <a:avLst/>
          </a:prstGeom>
        </p:spPr>
      </p:pic>
      <p:pic>
        <p:nvPicPr>
          <p:cNvPr id="57" name="Audio 56">
            <a:extLst>
              <a:ext uri="{FF2B5EF4-FFF2-40B4-BE49-F238E27FC236}">
                <a16:creationId xmlns:a16="http://schemas.microsoft.com/office/drawing/2014/main" id="{8657D5CB-DBFD-68A3-2BBA-A3EB7BAA51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9773590"/>
      </p:ext>
    </p:extLst>
  </p:cSld>
  <p:clrMapOvr>
    <a:masterClrMapping/>
  </p:clrMapOvr>
  <mc:AlternateContent xmlns:mc="http://schemas.openxmlformats.org/markup-compatibility/2006" xmlns:p14="http://schemas.microsoft.com/office/powerpoint/2010/main">
    <mc:Choice Requires="p14">
      <p:transition spd="slow" p14:dur="2000" advTm="17307"/>
    </mc:Choice>
    <mc:Fallback xmlns="">
      <p:transition spd="slow" advTm="17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BFAC6-8AA2-27CB-EC0F-613AB5E97542}"/>
              </a:ext>
            </a:extLst>
          </p:cNvPr>
          <p:cNvSpPr>
            <a:spLocks noGrp="1"/>
          </p:cNvSpPr>
          <p:nvPr>
            <p:ph type="title"/>
          </p:nvPr>
        </p:nvSpPr>
        <p:spPr>
          <a:xfrm>
            <a:off x="808638" y="386930"/>
            <a:ext cx="9236700" cy="1188950"/>
          </a:xfrm>
        </p:spPr>
        <p:txBody>
          <a:bodyPr anchor="b">
            <a:normAutofit/>
          </a:bodyPr>
          <a:lstStyle/>
          <a:p>
            <a:r>
              <a:rPr lang="en-US" sz="5400"/>
              <a:t>Model Selection: AR, MA, ARMA</a:t>
            </a:r>
          </a:p>
        </p:txBody>
      </p:sp>
      <p:grpSp>
        <p:nvGrpSpPr>
          <p:cNvPr id="13" name="Group 1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4" name="Rectangle 1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0EB25A-E3B4-B1D1-30DD-D7E113D581B6}"/>
              </a:ext>
            </a:extLst>
          </p:cNvPr>
          <p:cNvSpPr>
            <a:spLocks/>
          </p:cNvSpPr>
          <p:nvPr/>
        </p:nvSpPr>
        <p:spPr>
          <a:xfrm>
            <a:off x="1425349" y="2681496"/>
            <a:ext cx="3662670" cy="3438144"/>
          </a:xfrm>
          <a:prstGeom prst="rect">
            <a:avLst/>
          </a:prstGeom>
        </p:spPr>
        <p:txBody>
          <a:bodyPr/>
          <a:lstStyle/>
          <a:p>
            <a:pPr marL="0" indent="0">
              <a:spcAft>
                <a:spcPts val="600"/>
              </a:spcAft>
              <a:buNone/>
            </a:pPr>
            <a:endParaRPr lang="en-US"/>
          </a:p>
        </p:txBody>
      </p:sp>
      <p:sp>
        <p:nvSpPr>
          <p:cNvPr id="7" name="Rounded Rectangle 6">
            <a:extLst>
              <a:ext uri="{FF2B5EF4-FFF2-40B4-BE49-F238E27FC236}">
                <a16:creationId xmlns:a16="http://schemas.microsoft.com/office/drawing/2014/main" id="{817D46AC-D795-1834-8B64-588345E4A5CF}"/>
              </a:ext>
            </a:extLst>
          </p:cNvPr>
          <p:cNvSpPr/>
          <p:nvPr/>
        </p:nvSpPr>
        <p:spPr>
          <a:xfrm>
            <a:off x="886812" y="2491079"/>
            <a:ext cx="2528047" cy="277619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22376">
              <a:spcAft>
                <a:spcPts val="600"/>
              </a:spcAft>
            </a:pPr>
            <a:r>
              <a:rPr lang="en-US" sz="2000" b="1" kern="1200">
                <a:solidFill>
                  <a:schemeClr val="tx1"/>
                </a:solidFill>
                <a:latin typeface="+mn-lt"/>
                <a:ea typeface="+mn-ea"/>
                <a:cs typeface="+mn-cs"/>
              </a:rPr>
              <a:t>AR:</a:t>
            </a:r>
          </a:p>
          <a:p>
            <a:pPr defTabSz="722376">
              <a:spcAft>
                <a:spcPts val="600"/>
              </a:spcAft>
            </a:pPr>
            <a:r>
              <a:rPr lang="en-US" sz="1800" kern="1200">
                <a:solidFill>
                  <a:schemeClr val="tx1"/>
                </a:solidFill>
                <a:latin typeface="font000000002bd73f27"/>
                <a:ea typeface="+mn-ea"/>
                <a:cs typeface="+mn-cs"/>
              </a:rPr>
              <a:t>Best “AIC”: 289.08, </a:t>
            </a:r>
          </a:p>
          <a:p>
            <a:pPr defTabSz="722376">
              <a:spcAft>
                <a:spcPts val="600"/>
              </a:spcAft>
            </a:pPr>
            <a:r>
              <a:rPr lang="en-US" sz="1800" kern="1200">
                <a:solidFill>
                  <a:schemeClr val="tx1"/>
                </a:solidFill>
                <a:latin typeface="font000000002bd73f27"/>
                <a:ea typeface="+mn-ea"/>
                <a:cs typeface="+mn-cs"/>
              </a:rPr>
              <a:t>Best “AIC” model’: 1</a:t>
            </a:r>
          </a:p>
          <a:p>
            <a:pPr defTabSz="722376">
              <a:spcAft>
                <a:spcPts val="600"/>
              </a:spcAft>
            </a:pPr>
            <a:r>
              <a:rPr lang="en-US" sz="1800" kern="1200">
                <a:solidFill>
                  <a:schemeClr val="tx1"/>
                </a:solidFill>
                <a:latin typeface="font000000002bd73f27"/>
                <a:ea typeface="+mn-ea"/>
                <a:cs typeface="+mn-cs"/>
              </a:rPr>
              <a:t>Best “BIC”: 296.89</a:t>
            </a:r>
          </a:p>
          <a:p>
            <a:pPr defTabSz="722376">
              <a:spcAft>
                <a:spcPts val="600"/>
              </a:spcAft>
            </a:pPr>
            <a:r>
              <a:rPr lang="en-US" sz="1800" kern="1200">
                <a:solidFill>
                  <a:schemeClr val="tx1"/>
                </a:solidFill>
                <a:latin typeface="font000000002bd73f27"/>
                <a:ea typeface="+mn-ea"/>
                <a:cs typeface="+mn-cs"/>
              </a:rPr>
              <a:t>Best “BIC”  model: 1</a:t>
            </a:r>
            <a:endParaRPr lang="en-US" sz="1800" kern="1200">
              <a:solidFill>
                <a:schemeClr val="tx1"/>
              </a:solidFill>
              <a:latin typeface="+mn-lt"/>
              <a:ea typeface="+mn-ea"/>
              <a:cs typeface="+mn-cs"/>
            </a:endParaRPr>
          </a:p>
          <a:p>
            <a:pPr marL="0" indent="0">
              <a:spcAft>
                <a:spcPts val="600"/>
              </a:spcAft>
              <a:buNone/>
            </a:pPr>
            <a:endParaRPr lang="en-US"/>
          </a:p>
          <a:p>
            <a:pPr algn="ctr"/>
            <a:endParaRPr lang="en-US"/>
          </a:p>
        </p:txBody>
      </p:sp>
      <p:sp>
        <p:nvSpPr>
          <p:cNvPr id="8" name="Rounded Rectangle 7">
            <a:extLst>
              <a:ext uri="{FF2B5EF4-FFF2-40B4-BE49-F238E27FC236}">
                <a16:creationId xmlns:a16="http://schemas.microsoft.com/office/drawing/2014/main" id="{3CD311A1-2032-7B23-B492-E8E7E2582248}"/>
              </a:ext>
            </a:extLst>
          </p:cNvPr>
          <p:cNvSpPr/>
          <p:nvPr/>
        </p:nvSpPr>
        <p:spPr>
          <a:xfrm>
            <a:off x="4130114" y="2491079"/>
            <a:ext cx="2528047" cy="277619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22376">
              <a:spcAft>
                <a:spcPts val="600"/>
              </a:spcAft>
            </a:pPr>
            <a:r>
              <a:rPr lang="en-US" sz="2000" b="1" kern="1200">
                <a:solidFill>
                  <a:schemeClr val="tx1"/>
                </a:solidFill>
                <a:latin typeface="+mn-lt"/>
                <a:ea typeface="+mn-ea"/>
                <a:cs typeface="+mn-cs"/>
              </a:rPr>
              <a:t>MA:</a:t>
            </a:r>
          </a:p>
          <a:p>
            <a:pPr defTabSz="722376">
              <a:spcAft>
                <a:spcPts val="600"/>
              </a:spcAft>
            </a:pPr>
            <a:r>
              <a:rPr lang="en-US" sz="1800" kern="1200">
                <a:solidFill>
                  <a:schemeClr val="tx1"/>
                </a:solidFill>
                <a:latin typeface="font000000002bd73f27"/>
                <a:ea typeface="+mn-ea"/>
                <a:cs typeface="+mn-cs"/>
              </a:rPr>
              <a:t>Best “AIC”: 294.64, </a:t>
            </a:r>
          </a:p>
          <a:p>
            <a:pPr defTabSz="722376">
              <a:spcAft>
                <a:spcPts val="600"/>
              </a:spcAft>
            </a:pPr>
            <a:r>
              <a:rPr lang="en-US" sz="1800" kern="1200">
                <a:solidFill>
                  <a:schemeClr val="tx1"/>
                </a:solidFill>
                <a:latin typeface="font000000002bd73f27"/>
                <a:ea typeface="+mn-ea"/>
                <a:cs typeface="+mn-cs"/>
              </a:rPr>
              <a:t>Best “AIC” model’: 2</a:t>
            </a:r>
          </a:p>
          <a:p>
            <a:pPr defTabSz="722376">
              <a:spcAft>
                <a:spcPts val="600"/>
              </a:spcAft>
            </a:pPr>
            <a:r>
              <a:rPr lang="en-US" sz="1800" kern="1200">
                <a:solidFill>
                  <a:schemeClr val="tx1"/>
                </a:solidFill>
                <a:latin typeface="font000000002bd73f27"/>
                <a:ea typeface="+mn-ea"/>
                <a:cs typeface="+mn-cs"/>
              </a:rPr>
              <a:t>Best “BIC”: 305.06</a:t>
            </a:r>
          </a:p>
          <a:p>
            <a:pPr defTabSz="722376">
              <a:spcAft>
                <a:spcPts val="600"/>
              </a:spcAft>
            </a:pPr>
            <a:r>
              <a:rPr lang="en-US" sz="1800" kern="1200">
                <a:solidFill>
                  <a:schemeClr val="tx1"/>
                </a:solidFill>
                <a:latin typeface="font000000002bd73f27"/>
                <a:ea typeface="+mn-ea"/>
                <a:cs typeface="+mn-cs"/>
              </a:rPr>
              <a:t>Best “BIC”  model: 2</a:t>
            </a:r>
            <a:endParaRPr lang="en-US" sz="1800" kern="1200">
              <a:solidFill>
                <a:schemeClr val="tx1"/>
              </a:solidFill>
              <a:latin typeface="+mn-lt"/>
              <a:ea typeface="+mn-ea"/>
              <a:cs typeface="+mn-cs"/>
            </a:endParaRPr>
          </a:p>
          <a:p>
            <a:pPr>
              <a:spcAft>
                <a:spcPts val="600"/>
              </a:spcAft>
            </a:pPr>
            <a:endParaRPr lang="en-US"/>
          </a:p>
          <a:p>
            <a:pPr algn="ctr"/>
            <a:endParaRPr lang="en-US"/>
          </a:p>
        </p:txBody>
      </p:sp>
      <p:sp>
        <p:nvSpPr>
          <p:cNvPr id="9" name="Rounded Rectangle 8">
            <a:extLst>
              <a:ext uri="{FF2B5EF4-FFF2-40B4-BE49-F238E27FC236}">
                <a16:creationId xmlns:a16="http://schemas.microsoft.com/office/drawing/2014/main" id="{246841FD-7053-7609-2EA7-92D6FD9843E9}"/>
              </a:ext>
            </a:extLst>
          </p:cNvPr>
          <p:cNvSpPr/>
          <p:nvPr/>
        </p:nvSpPr>
        <p:spPr>
          <a:xfrm>
            <a:off x="7373416" y="2491079"/>
            <a:ext cx="2528047" cy="277619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22376">
              <a:spcAft>
                <a:spcPts val="600"/>
              </a:spcAft>
            </a:pPr>
            <a:endParaRPr lang="en-US" sz="2000" b="1" kern="1200">
              <a:solidFill>
                <a:schemeClr val="tx1"/>
              </a:solidFill>
              <a:latin typeface="+mn-lt"/>
              <a:ea typeface="+mn-ea"/>
              <a:cs typeface="+mn-cs"/>
            </a:endParaRPr>
          </a:p>
          <a:p>
            <a:pPr defTabSz="722376">
              <a:spcAft>
                <a:spcPts val="600"/>
              </a:spcAft>
            </a:pPr>
            <a:r>
              <a:rPr lang="en-US" sz="2000" b="1" kern="1200">
                <a:solidFill>
                  <a:schemeClr val="tx1"/>
                </a:solidFill>
                <a:latin typeface="+mn-lt"/>
                <a:ea typeface="+mn-ea"/>
                <a:cs typeface="+mn-cs"/>
              </a:rPr>
              <a:t>ARMA</a:t>
            </a:r>
            <a:r>
              <a:rPr lang="en-US" sz="1800" kern="1200">
                <a:solidFill>
                  <a:schemeClr val="tx1"/>
                </a:solidFill>
                <a:latin typeface="+mn-lt"/>
                <a:ea typeface="+mn-ea"/>
                <a:cs typeface="+mn-cs"/>
              </a:rPr>
              <a:t>:</a:t>
            </a:r>
          </a:p>
          <a:p>
            <a:pPr defTabSz="722376">
              <a:spcAft>
                <a:spcPts val="600"/>
              </a:spcAft>
            </a:pPr>
            <a:r>
              <a:rPr lang="en-US" sz="1800" kern="1200">
                <a:solidFill>
                  <a:schemeClr val="tx1"/>
                </a:solidFill>
                <a:latin typeface="font000000002bd73f27"/>
                <a:ea typeface="+mn-ea"/>
                <a:cs typeface="+mn-cs"/>
              </a:rPr>
              <a:t>Best “AIC”: 284.58, </a:t>
            </a:r>
          </a:p>
          <a:p>
            <a:pPr defTabSz="722376">
              <a:spcAft>
                <a:spcPts val="600"/>
              </a:spcAft>
            </a:pPr>
            <a:r>
              <a:rPr lang="en-US" sz="1800" kern="1200">
                <a:solidFill>
                  <a:schemeClr val="tx1"/>
                </a:solidFill>
                <a:latin typeface="font000000002bd73f27"/>
                <a:ea typeface="+mn-ea"/>
                <a:cs typeface="+mn-cs"/>
              </a:rPr>
              <a:t>Best “AIC” model’: (11,1)</a:t>
            </a:r>
          </a:p>
          <a:p>
            <a:pPr defTabSz="722376">
              <a:spcAft>
                <a:spcPts val="600"/>
              </a:spcAft>
            </a:pPr>
            <a:r>
              <a:rPr lang="en-US" sz="1800" kern="1200">
                <a:solidFill>
                  <a:schemeClr val="tx1"/>
                </a:solidFill>
                <a:latin typeface="font000000002bd73f27"/>
                <a:ea typeface="+mn-ea"/>
                <a:cs typeface="+mn-cs"/>
              </a:rPr>
              <a:t>Best “BIC”: 303.95</a:t>
            </a:r>
          </a:p>
          <a:p>
            <a:pPr defTabSz="722376">
              <a:spcAft>
                <a:spcPts val="600"/>
              </a:spcAft>
            </a:pPr>
            <a:r>
              <a:rPr lang="en-US" sz="1800" kern="1200">
                <a:solidFill>
                  <a:schemeClr val="tx1"/>
                </a:solidFill>
                <a:latin typeface="font000000002bd73f27"/>
                <a:ea typeface="+mn-ea"/>
                <a:cs typeface="+mn-cs"/>
              </a:rPr>
              <a:t>Best “BIC”  model: (1,1)</a:t>
            </a:r>
            <a:endParaRPr lang="en-US" sz="1800" kern="1200">
              <a:solidFill>
                <a:schemeClr val="tx1"/>
              </a:solidFill>
              <a:latin typeface="+mn-lt"/>
              <a:ea typeface="+mn-ea"/>
              <a:cs typeface="+mn-cs"/>
            </a:endParaRPr>
          </a:p>
          <a:p>
            <a:pPr>
              <a:spcAft>
                <a:spcPts val="600"/>
              </a:spcAft>
            </a:pPr>
            <a:endParaRPr lang="en-US"/>
          </a:p>
          <a:p>
            <a:pPr algn="ctr"/>
            <a:endParaRPr lang="en-US"/>
          </a:p>
        </p:txBody>
      </p:sp>
      <p:pic>
        <p:nvPicPr>
          <p:cNvPr id="38" name="Audio 37">
            <a:extLst>
              <a:ext uri="{FF2B5EF4-FFF2-40B4-BE49-F238E27FC236}">
                <a16:creationId xmlns:a16="http://schemas.microsoft.com/office/drawing/2014/main" id="{1C74D076-7B5A-C954-7CDE-3DE49A634C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4905180"/>
      </p:ext>
    </p:extLst>
  </p:cSld>
  <p:clrMapOvr>
    <a:masterClrMapping/>
  </p:clrMapOvr>
  <mc:AlternateContent xmlns:mc="http://schemas.openxmlformats.org/markup-compatibility/2006">
    <mc:Choice xmlns:p14="http://schemas.microsoft.com/office/powerpoint/2010/main" Requires="p14">
      <p:transition spd="slow" p14:dur="2000" advTm="21974"/>
    </mc:Choice>
    <mc:Fallback>
      <p:transition spd="slow" advTm="21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CD387-7E0E-9B5E-1F85-05E3340754CA}"/>
              </a:ext>
            </a:extLst>
          </p:cNvPr>
          <p:cNvSpPr>
            <a:spLocks noGrp="1"/>
          </p:cNvSpPr>
          <p:nvPr>
            <p:ph type="title"/>
          </p:nvPr>
        </p:nvSpPr>
        <p:spPr>
          <a:xfrm>
            <a:off x="808638" y="386930"/>
            <a:ext cx="9236700" cy="1188950"/>
          </a:xfrm>
        </p:spPr>
        <p:txBody>
          <a:bodyPr anchor="b">
            <a:normAutofit/>
          </a:bodyPr>
          <a:lstStyle/>
          <a:p>
            <a:r>
              <a:rPr lang="en-US" sz="5400"/>
              <a:t>ARIMA Model Selection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A4084456-3537-D8D1-C041-98AD13B02482}"/>
              </a:ext>
            </a:extLst>
          </p:cNvPr>
          <p:cNvGraphicFramePr>
            <a:graphicFrameLocks noGrp="1"/>
          </p:cNvGraphicFramePr>
          <p:nvPr>
            <p:ph idx="1"/>
            <p:extLst>
              <p:ext uri="{D42A27DB-BD31-4B8C-83A1-F6EECF244321}">
                <p14:modId xmlns:p14="http://schemas.microsoft.com/office/powerpoint/2010/main" val="1966815199"/>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6333E422-8F63-BEFB-33F9-CFB9765681B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6842425"/>
      </p:ext>
    </p:extLst>
  </p:cSld>
  <p:clrMapOvr>
    <a:masterClrMapping/>
  </p:clrMapOvr>
  <mc:AlternateContent xmlns:mc="http://schemas.openxmlformats.org/markup-compatibility/2006" xmlns:p14="http://schemas.microsoft.com/office/powerpoint/2010/main">
    <mc:Choice Requires="p14">
      <p:transition spd="slow" p14:dur="2000" advTm="19862"/>
    </mc:Choice>
    <mc:Fallback xmlns="">
      <p:transition spd="slow" advTm="19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63E73-8269-B138-06D6-AE0A669D9D41}"/>
              </a:ext>
            </a:extLst>
          </p:cNvPr>
          <p:cNvSpPr>
            <a:spLocks noGrp="1"/>
          </p:cNvSpPr>
          <p:nvPr>
            <p:ph type="title"/>
          </p:nvPr>
        </p:nvSpPr>
        <p:spPr>
          <a:xfrm>
            <a:off x="838201" y="300580"/>
            <a:ext cx="9829800" cy="1089529"/>
          </a:xfrm>
        </p:spPr>
        <p:txBody>
          <a:bodyPr>
            <a:normAutofit/>
          </a:bodyPr>
          <a:lstStyle/>
          <a:p>
            <a:r>
              <a:rPr lang="en-US" sz="3600">
                <a:solidFill>
                  <a:srgbClr val="FFFFFF"/>
                </a:solidFill>
              </a:rPr>
              <a:t>SARIMA:</a:t>
            </a:r>
          </a:p>
        </p:txBody>
      </p:sp>
      <p:sp>
        <p:nvSpPr>
          <p:cNvPr id="35"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36"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3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38" name="Content Placeholder 2">
            <a:extLst>
              <a:ext uri="{FF2B5EF4-FFF2-40B4-BE49-F238E27FC236}">
                <a16:creationId xmlns:a16="http://schemas.microsoft.com/office/drawing/2014/main" id="{90771F5A-6F58-1882-DDC2-831DC56FA8BF}"/>
              </a:ext>
            </a:extLst>
          </p:cNvPr>
          <p:cNvGraphicFramePr>
            <a:graphicFrameLocks noGrp="1"/>
          </p:cNvGraphicFramePr>
          <p:nvPr>
            <p:ph idx="1"/>
            <p:extLst>
              <p:ext uri="{D42A27DB-BD31-4B8C-83A1-F6EECF244321}">
                <p14:modId xmlns:p14="http://schemas.microsoft.com/office/powerpoint/2010/main" val="752259168"/>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01409B22-242D-A286-4F39-FC4BF19290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3143745"/>
      </p:ext>
    </p:extLst>
  </p:cSld>
  <p:clrMapOvr>
    <a:masterClrMapping/>
  </p:clrMapOvr>
  <mc:AlternateContent xmlns:mc="http://schemas.openxmlformats.org/markup-compatibility/2006" xmlns:p14="http://schemas.microsoft.com/office/powerpoint/2010/main">
    <mc:Choice Requires="p14">
      <p:transition spd="slow" p14:dur="2000" advTm="22670"/>
    </mc:Choice>
    <mc:Fallback xmlns="">
      <p:transition spd="slow" advTm="22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1FF4-6FC3-9FF2-1071-458135A1377F}"/>
              </a:ext>
            </a:extLst>
          </p:cNvPr>
          <p:cNvSpPr>
            <a:spLocks noGrp="1"/>
          </p:cNvSpPr>
          <p:nvPr>
            <p:ph type="title"/>
          </p:nvPr>
        </p:nvSpPr>
        <p:spPr>
          <a:xfrm>
            <a:off x="838200" y="18255"/>
            <a:ext cx="10515600" cy="1325563"/>
          </a:xfrm>
        </p:spPr>
        <p:txBody>
          <a:bodyPr/>
          <a:lstStyle/>
          <a:p>
            <a:r>
              <a:rPr lang="en-US" dirty="0"/>
              <a:t>Conclusion</a:t>
            </a:r>
          </a:p>
        </p:txBody>
      </p:sp>
      <p:graphicFrame>
        <p:nvGraphicFramePr>
          <p:cNvPr id="7" name="Content Placeholder 2">
            <a:extLst>
              <a:ext uri="{FF2B5EF4-FFF2-40B4-BE49-F238E27FC236}">
                <a16:creationId xmlns:a16="http://schemas.microsoft.com/office/drawing/2014/main" id="{A7EE89E0-2D9B-2447-2060-05C429D4D7DC}"/>
              </a:ext>
            </a:extLst>
          </p:cNvPr>
          <p:cNvGraphicFramePr>
            <a:graphicFrameLocks noGrp="1"/>
          </p:cNvGraphicFramePr>
          <p:nvPr>
            <p:ph idx="1"/>
            <p:extLst>
              <p:ext uri="{D42A27DB-BD31-4B8C-83A1-F6EECF244321}">
                <p14:modId xmlns:p14="http://schemas.microsoft.com/office/powerpoint/2010/main" val="450120288"/>
              </p:ext>
            </p:extLst>
          </p:nvPr>
        </p:nvGraphicFramePr>
        <p:xfrm>
          <a:off x="150471" y="1018572"/>
          <a:ext cx="11875625" cy="5602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7" name="Audio 16">
            <a:extLst>
              <a:ext uri="{FF2B5EF4-FFF2-40B4-BE49-F238E27FC236}">
                <a16:creationId xmlns:a16="http://schemas.microsoft.com/office/drawing/2014/main" id="{2EEBE74C-F81C-9A88-B5C3-63834FB98D1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58418688"/>
      </p:ext>
    </p:extLst>
  </p:cSld>
  <p:clrMapOvr>
    <a:masterClrMapping/>
  </p:clrMapOvr>
  <mc:AlternateContent xmlns:mc="http://schemas.openxmlformats.org/markup-compatibility/2006">
    <mc:Choice xmlns:p14="http://schemas.microsoft.com/office/powerpoint/2010/main" Requires="p14">
      <p:transition spd="slow" p14:dur="2000" advTm="29676"/>
    </mc:Choice>
    <mc:Fallback>
      <p:transition spd="slow" advTm="29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FE552-A214-1DFF-69FC-6B9564F6C2FD}"/>
              </a:ext>
            </a:extLst>
          </p:cNvPr>
          <p:cNvSpPr>
            <a:spLocks noGrp="1"/>
          </p:cNvSpPr>
          <p:nvPr>
            <p:ph type="title"/>
          </p:nvPr>
        </p:nvSpPr>
        <p:spPr>
          <a:xfrm>
            <a:off x="838200" y="365125"/>
            <a:ext cx="10515600" cy="1325563"/>
          </a:xfrm>
        </p:spPr>
        <p:txBody>
          <a:bodyPr>
            <a:normAutofit/>
          </a:bodyPr>
          <a:lstStyle/>
          <a:p>
            <a:r>
              <a:rPr lang="en-US" sz="5400"/>
              <a:t>Weekly vs. Monthly Time Interval</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75EB550-C59A-95B2-E0E1-AEF67FF4D13D}"/>
              </a:ext>
            </a:extLst>
          </p:cNvPr>
          <p:cNvGraphicFramePr>
            <a:graphicFrameLocks noGrp="1"/>
          </p:cNvGraphicFramePr>
          <p:nvPr>
            <p:ph idx="1"/>
            <p:extLst>
              <p:ext uri="{D42A27DB-BD31-4B8C-83A1-F6EECF244321}">
                <p14:modId xmlns:p14="http://schemas.microsoft.com/office/powerpoint/2010/main" val="148545046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extLst>
              <a:ext uri="{FF2B5EF4-FFF2-40B4-BE49-F238E27FC236}">
                <a16:creationId xmlns:a16="http://schemas.microsoft.com/office/drawing/2014/main" id="{3A4BCDE9-2E8E-564A-70CA-A5D5A1AAD51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6019178"/>
      </p:ext>
    </p:extLst>
  </p:cSld>
  <p:clrMapOvr>
    <a:masterClrMapping/>
  </p:clrMapOvr>
  <mc:AlternateContent xmlns:mc="http://schemas.openxmlformats.org/markup-compatibility/2006" xmlns:p14="http://schemas.microsoft.com/office/powerpoint/2010/main">
    <mc:Choice Requires="p14">
      <p:transition spd="slow" p14:dur="2000" advTm="32301"/>
    </mc:Choice>
    <mc:Fallback xmlns="">
      <p:transition spd="slow" advTm="32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E25785-CB34-3872-D180-4E183FB542F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Weekly Seasonality Decomposition</a:t>
            </a:r>
          </a:p>
        </p:txBody>
      </p:sp>
      <p:pic>
        <p:nvPicPr>
          <p:cNvPr id="5" name="Content Placeholder 4" descr="A graph of a graph&#10;&#10;Description automatically generated with medium confidence">
            <a:extLst>
              <a:ext uri="{FF2B5EF4-FFF2-40B4-BE49-F238E27FC236}">
                <a16:creationId xmlns:a16="http://schemas.microsoft.com/office/drawing/2014/main" id="{D34FDE22-191D-8005-48F7-F8DF0F04FEE9}"/>
              </a:ext>
            </a:extLst>
          </p:cNvPr>
          <p:cNvPicPr>
            <a:picLocks noGrp="1" noChangeAspect="1"/>
          </p:cNvPicPr>
          <p:nvPr>
            <p:ph idx="1"/>
          </p:nvPr>
        </p:nvPicPr>
        <p:blipFill>
          <a:blip r:embed="rId5"/>
          <a:stretch>
            <a:fillRect/>
          </a:stretch>
        </p:blipFill>
        <p:spPr>
          <a:xfrm>
            <a:off x="4777316" y="1113922"/>
            <a:ext cx="6780700" cy="4627826"/>
          </a:xfrm>
          <a:prstGeom prst="rect">
            <a:avLst/>
          </a:prstGeom>
        </p:spPr>
      </p:pic>
      <p:pic>
        <p:nvPicPr>
          <p:cNvPr id="46" name="Audio 45">
            <a:extLst>
              <a:ext uri="{FF2B5EF4-FFF2-40B4-BE49-F238E27FC236}">
                <a16:creationId xmlns:a16="http://schemas.microsoft.com/office/drawing/2014/main" id="{368ADD44-434C-E53A-0351-8CC5A4089A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0032483"/>
      </p:ext>
    </p:extLst>
  </p:cSld>
  <p:clrMapOvr>
    <a:masterClrMapping/>
  </p:clrMapOvr>
  <mc:AlternateContent xmlns:mc="http://schemas.openxmlformats.org/markup-compatibility/2006" xmlns:p14="http://schemas.microsoft.com/office/powerpoint/2010/main">
    <mc:Choice Requires="p14">
      <p:transition spd="slow" p14:dur="2000" advTm="47758"/>
    </mc:Choice>
    <mc:Fallback xmlns="">
      <p:transition spd="slow" advTm="47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E346B8-CD46-9872-2720-A82E8E9AE2B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Weekly Seasonal Values</a:t>
            </a:r>
          </a:p>
        </p:txBody>
      </p:sp>
      <p:pic>
        <p:nvPicPr>
          <p:cNvPr id="5" name="Content Placeholder 4" descr="A graph showing the price of electricity consumption&#10;&#10;Description automatically generated">
            <a:extLst>
              <a:ext uri="{FF2B5EF4-FFF2-40B4-BE49-F238E27FC236}">
                <a16:creationId xmlns:a16="http://schemas.microsoft.com/office/drawing/2014/main" id="{EDF5E229-4D75-57D4-A00B-A2B0DE9E1028}"/>
              </a:ext>
            </a:extLst>
          </p:cNvPr>
          <p:cNvPicPr>
            <a:picLocks noGrp="1" noChangeAspect="1"/>
          </p:cNvPicPr>
          <p:nvPr>
            <p:ph idx="1"/>
          </p:nvPr>
        </p:nvPicPr>
        <p:blipFill>
          <a:blip r:embed="rId5"/>
          <a:stretch>
            <a:fillRect/>
          </a:stretch>
        </p:blipFill>
        <p:spPr>
          <a:xfrm>
            <a:off x="4502428" y="792480"/>
            <a:ext cx="7225748" cy="5220098"/>
          </a:xfrm>
          <a:prstGeom prst="rect">
            <a:avLst/>
          </a:prstGeom>
        </p:spPr>
      </p:pic>
      <p:pic>
        <p:nvPicPr>
          <p:cNvPr id="42" name="Audio 41">
            <a:extLst>
              <a:ext uri="{FF2B5EF4-FFF2-40B4-BE49-F238E27FC236}">
                <a16:creationId xmlns:a16="http://schemas.microsoft.com/office/drawing/2014/main" id="{42736579-6A7F-4113-5E16-445956B575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65859570"/>
      </p:ext>
    </p:extLst>
  </p:cSld>
  <p:clrMapOvr>
    <a:masterClrMapping/>
  </p:clrMapOvr>
  <mc:AlternateContent xmlns:mc="http://schemas.openxmlformats.org/markup-compatibility/2006" xmlns:p14="http://schemas.microsoft.com/office/powerpoint/2010/main">
    <mc:Choice Requires="p14">
      <p:transition spd="slow" p14:dur="2000" advTm="21219"/>
    </mc:Choice>
    <mc:Fallback xmlns="">
      <p:transition spd="slow" advTm="2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4230B-1A3B-DE42-E9DC-444F5FDCDC5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Monthly Seasonality Decomposition</a:t>
            </a:r>
          </a:p>
        </p:txBody>
      </p:sp>
      <p:pic>
        <p:nvPicPr>
          <p:cNvPr id="5" name="Content Placeholder 4" descr="A line graph of a graph&#10;&#10;Description automatically generated with medium confidence">
            <a:extLst>
              <a:ext uri="{FF2B5EF4-FFF2-40B4-BE49-F238E27FC236}">
                <a16:creationId xmlns:a16="http://schemas.microsoft.com/office/drawing/2014/main" id="{B73579E6-7E6E-7C34-0A82-A7F803D6340A}"/>
              </a:ext>
            </a:extLst>
          </p:cNvPr>
          <p:cNvPicPr>
            <a:picLocks noGrp="1" noChangeAspect="1"/>
          </p:cNvPicPr>
          <p:nvPr>
            <p:ph idx="1"/>
          </p:nvPr>
        </p:nvPicPr>
        <p:blipFill>
          <a:blip r:embed="rId5"/>
          <a:stretch>
            <a:fillRect/>
          </a:stretch>
        </p:blipFill>
        <p:spPr>
          <a:xfrm>
            <a:off x="4777316" y="1207156"/>
            <a:ext cx="6780700" cy="4441359"/>
          </a:xfrm>
          <a:prstGeom prst="rect">
            <a:avLst/>
          </a:prstGeom>
        </p:spPr>
      </p:pic>
      <p:pic>
        <p:nvPicPr>
          <p:cNvPr id="8" name="Audio 7">
            <a:extLst>
              <a:ext uri="{FF2B5EF4-FFF2-40B4-BE49-F238E27FC236}">
                <a16:creationId xmlns:a16="http://schemas.microsoft.com/office/drawing/2014/main" id="{46CD02BB-7C0A-91B8-7350-35CF913604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4793885"/>
      </p:ext>
    </p:extLst>
  </p:cSld>
  <p:clrMapOvr>
    <a:masterClrMapping/>
  </p:clrMapOvr>
  <mc:AlternateContent xmlns:mc="http://schemas.openxmlformats.org/markup-compatibility/2006" xmlns:p14="http://schemas.microsoft.com/office/powerpoint/2010/main">
    <mc:Choice Requires="p14">
      <p:transition spd="slow" p14:dur="2000" advTm="48483"/>
    </mc:Choice>
    <mc:Fallback xmlns="">
      <p:transition spd="slow" advTm="48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5B9FD4-51A0-E6EC-79D1-1DE202D250E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Monthly Seasonal Values</a:t>
            </a:r>
          </a:p>
        </p:txBody>
      </p:sp>
      <p:pic>
        <p:nvPicPr>
          <p:cNvPr id="5" name="Content Placeholder 4" descr="A graph showing the value of a month&#10;&#10;Description automatically generated">
            <a:extLst>
              <a:ext uri="{FF2B5EF4-FFF2-40B4-BE49-F238E27FC236}">
                <a16:creationId xmlns:a16="http://schemas.microsoft.com/office/drawing/2014/main" id="{A62B2C89-F04F-0572-A980-919570C5BB98}"/>
              </a:ext>
            </a:extLst>
          </p:cNvPr>
          <p:cNvPicPr>
            <a:picLocks noGrp="1" noChangeAspect="1"/>
          </p:cNvPicPr>
          <p:nvPr>
            <p:ph idx="1"/>
          </p:nvPr>
        </p:nvPicPr>
        <p:blipFill>
          <a:blip r:embed="rId5"/>
          <a:stretch>
            <a:fillRect/>
          </a:stretch>
        </p:blipFill>
        <p:spPr>
          <a:xfrm>
            <a:off x="4502428" y="1414823"/>
            <a:ext cx="7225748" cy="4028354"/>
          </a:xfrm>
          <a:prstGeom prst="rect">
            <a:avLst/>
          </a:prstGeom>
        </p:spPr>
      </p:pic>
      <p:sp>
        <p:nvSpPr>
          <p:cNvPr id="6" name="Rectangle 5">
            <a:extLst>
              <a:ext uri="{FF2B5EF4-FFF2-40B4-BE49-F238E27FC236}">
                <a16:creationId xmlns:a16="http://schemas.microsoft.com/office/drawing/2014/main" id="{88A02FA4-727C-9AFF-4368-2AF34A02003D}"/>
              </a:ext>
            </a:extLst>
          </p:cNvPr>
          <p:cNvSpPr/>
          <p:nvPr/>
        </p:nvSpPr>
        <p:spPr>
          <a:xfrm>
            <a:off x="8802168" y="4768553"/>
            <a:ext cx="427290" cy="3247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Audio 12">
            <a:extLst>
              <a:ext uri="{FF2B5EF4-FFF2-40B4-BE49-F238E27FC236}">
                <a16:creationId xmlns:a16="http://schemas.microsoft.com/office/drawing/2014/main" id="{0BCE2C9E-B284-79E7-42E8-FACC1F4302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39267409"/>
      </p:ext>
    </p:extLst>
  </p:cSld>
  <p:clrMapOvr>
    <a:masterClrMapping/>
  </p:clrMapOvr>
  <mc:AlternateContent xmlns:mc="http://schemas.openxmlformats.org/markup-compatibility/2006" xmlns:p14="http://schemas.microsoft.com/office/powerpoint/2010/main">
    <mc:Choice Requires="p14">
      <p:transition spd="slow" p14:dur="2000" advTm="12795"/>
    </mc:Choice>
    <mc:Fallback xmlns="">
      <p:transition spd="slow" advTm="12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F7E43-9DA9-8830-601E-82D46F5B2730}"/>
              </a:ext>
            </a:extLst>
          </p:cNvPr>
          <p:cNvSpPr>
            <a:spLocks noGrp="1"/>
          </p:cNvSpPr>
          <p:nvPr>
            <p:ph type="title"/>
          </p:nvPr>
        </p:nvSpPr>
        <p:spPr>
          <a:xfrm>
            <a:off x="838201" y="300580"/>
            <a:ext cx="9829800" cy="1089529"/>
          </a:xfrm>
        </p:spPr>
        <p:txBody>
          <a:bodyPr>
            <a:normAutofit/>
          </a:bodyPr>
          <a:lstStyle/>
          <a:p>
            <a:r>
              <a:rPr lang="en-US" sz="3600">
                <a:solidFill>
                  <a:srgbClr val="FFFFFF"/>
                </a:solidFill>
              </a:rPr>
              <a:t>Mean Absolute Error for Weekly vs. Monthly</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11CDC579-B31B-FD3F-D9E2-3329681B96FD}"/>
              </a:ext>
            </a:extLst>
          </p:cNvPr>
          <p:cNvGraphicFramePr>
            <a:graphicFrameLocks noGrp="1"/>
          </p:cNvGraphicFramePr>
          <p:nvPr>
            <p:ph idx="1"/>
            <p:extLst>
              <p:ext uri="{D42A27DB-BD31-4B8C-83A1-F6EECF244321}">
                <p14:modId xmlns:p14="http://schemas.microsoft.com/office/powerpoint/2010/main" val="1093885351"/>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2" name="Audio 51">
            <a:extLst>
              <a:ext uri="{FF2B5EF4-FFF2-40B4-BE49-F238E27FC236}">
                <a16:creationId xmlns:a16="http://schemas.microsoft.com/office/drawing/2014/main" id="{3990AACC-4ECB-00AE-A472-E9DD893C5D7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29032620"/>
      </p:ext>
    </p:extLst>
  </p:cSld>
  <p:clrMapOvr>
    <a:masterClrMapping/>
  </p:clrMapOvr>
  <mc:AlternateContent xmlns:mc="http://schemas.openxmlformats.org/markup-compatibility/2006" xmlns:p14="http://schemas.microsoft.com/office/powerpoint/2010/main">
    <mc:Choice Requires="p14">
      <p:transition spd="slow" p14:dur="2000" advTm="31433"/>
    </mc:Choice>
    <mc:Fallback xmlns="">
      <p:transition spd="slow" advTm="31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4C6EB-5C38-8766-7EC6-543DAA51628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Preliminary Analysis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able with numbers and numbers&#10;&#10;Description automatically generated">
            <a:extLst>
              <a:ext uri="{FF2B5EF4-FFF2-40B4-BE49-F238E27FC236}">
                <a16:creationId xmlns:a16="http://schemas.microsoft.com/office/drawing/2014/main" id="{1136FE34-E9E6-D28A-F5C7-C86382C291F5}"/>
              </a:ext>
            </a:extLst>
          </p:cNvPr>
          <p:cNvPicPr>
            <a:picLocks noGrp="1" noChangeAspect="1"/>
          </p:cNvPicPr>
          <p:nvPr>
            <p:ph idx="1"/>
          </p:nvPr>
        </p:nvPicPr>
        <p:blipFill>
          <a:blip r:embed="rId5"/>
          <a:stretch>
            <a:fillRect/>
          </a:stretch>
        </p:blipFill>
        <p:spPr>
          <a:xfrm>
            <a:off x="4210692" y="639194"/>
            <a:ext cx="7658220" cy="5764296"/>
          </a:xfrm>
          <a:prstGeom prst="rect">
            <a:avLst/>
          </a:prstGeom>
        </p:spPr>
      </p:pic>
      <p:pic>
        <p:nvPicPr>
          <p:cNvPr id="38" name="Audio 37">
            <a:extLst>
              <a:ext uri="{FF2B5EF4-FFF2-40B4-BE49-F238E27FC236}">
                <a16:creationId xmlns:a16="http://schemas.microsoft.com/office/drawing/2014/main" id="{3348D7EC-AD75-023E-430E-13E235B302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4443117"/>
      </p:ext>
    </p:extLst>
  </p:cSld>
  <p:clrMapOvr>
    <a:masterClrMapping/>
  </p:clrMapOvr>
  <mc:AlternateContent xmlns:mc="http://schemas.openxmlformats.org/markup-compatibility/2006" xmlns:p14="http://schemas.microsoft.com/office/powerpoint/2010/main">
    <mc:Choice Requires="p14">
      <p:transition spd="slow" p14:dur="2000" advTm="26371"/>
    </mc:Choice>
    <mc:Fallback xmlns="">
      <p:transition spd="slow" advTm="26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113</TotalTime>
  <Words>2002</Words>
  <Application>Microsoft Macintosh PowerPoint</Application>
  <PresentationFormat>Widescreen</PresentationFormat>
  <Paragraphs>142</Paragraphs>
  <Slides>23</Slides>
  <Notes>23</Notes>
  <HiddenSlides>0</HiddenSlides>
  <MMClips>23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font000000002bd73f27</vt:lpstr>
      <vt:lpstr>Helvetica</vt:lpstr>
      <vt:lpstr>Inter</vt:lpstr>
      <vt:lpstr>Söhne</vt:lpstr>
      <vt:lpstr>Office Theme</vt:lpstr>
      <vt:lpstr>Electricity Consumption</vt:lpstr>
      <vt:lpstr>Viewing the Data</vt:lpstr>
      <vt:lpstr>Weekly vs. Monthly Time Interval</vt:lpstr>
      <vt:lpstr>Weekly Seasonality Decomposition</vt:lpstr>
      <vt:lpstr>Weekly Seasonal Values</vt:lpstr>
      <vt:lpstr>Monthly Seasonality Decomposition</vt:lpstr>
      <vt:lpstr>Monthly Seasonal Values</vt:lpstr>
      <vt:lpstr>Mean Absolute Error for Weekly vs. Monthly</vt:lpstr>
      <vt:lpstr>Preliminary Analysis</vt:lpstr>
      <vt:lpstr>Weekly Mean</vt:lpstr>
      <vt:lpstr>Weekly Median</vt:lpstr>
      <vt:lpstr>Weekly Variance</vt:lpstr>
      <vt:lpstr>Weekly Standard Deviation</vt:lpstr>
      <vt:lpstr>Autocorrelation with Seasonality</vt:lpstr>
      <vt:lpstr>Partial Autocorrleation with Seasonality</vt:lpstr>
      <vt:lpstr>Differencing with Seasonality (ADF Test)</vt:lpstr>
      <vt:lpstr>Seasonally Adjusted Autocorrelation</vt:lpstr>
      <vt:lpstr>Seasonally Adjusted Partial Autocorrelation</vt:lpstr>
      <vt:lpstr>Differencing without Seasonality (ADF Test)</vt:lpstr>
      <vt:lpstr>Model Selection: AR, MA, ARMA</vt:lpstr>
      <vt:lpstr>ARIMA Model Selection</vt:lpstr>
      <vt:lpstr>SARIMA: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Electricity Consumption</dc:title>
  <dc:creator>Zembower, Jonah</dc:creator>
  <cp:lastModifiedBy>Zembower, Jonah</cp:lastModifiedBy>
  <cp:revision>1</cp:revision>
  <dcterms:created xsi:type="dcterms:W3CDTF">2024-04-23T00:32:56Z</dcterms:created>
  <dcterms:modified xsi:type="dcterms:W3CDTF">2024-04-23T03:45:37Z</dcterms:modified>
</cp:coreProperties>
</file>